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71" r:id="rId4"/>
    <p:sldId id="256" r:id="rId5"/>
    <p:sldId id="258" r:id="rId6"/>
    <p:sldId id="259" r:id="rId7"/>
    <p:sldId id="269" r:id="rId8"/>
    <p:sldId id="261" r:id="rId9"/>
    <p:sldId id="265" r:id="rId10"/>
    <p:sldId id="266" r:id="rId11"/>
    <p:sldId id="264" r:id="rId12"/>
    <p:sldId id="260" r:id="rId13"/>
    <p:sldId id="270" r:id="rId14"/>
    <p:sldId id="267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5D0E1B-4B8D-41DB-BFA6-7FE8EDA785E3}" v="58" dt="2025-11-14T22:13:09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tán Arany" userId="5e4283c77d598900" providerId="LiveId" clId="{43FDC8D2-27AC-404E-A4F4-ABD58DC8C78E}"/>
    <pc:docChg chg="undo custSel addSld delSld modSld sldOrd modMainMaster">
      <pc:chgData name="Zoltán Arany" userId="5e4283c77d598900" providerId="LiveId" clId="{43FDC8D2-27AC-404E-A4F4-ABD58DC8C78E}" dt="2025-11-14T22:13:09.153" v="796" actId="20577"/>
      <pc:docMkLst>
        <pc:docMk/>
      </pc:docMkLst>
      <pc:sldChg chg="modSp mod modTransition">
        <pc:chgData name="Zoltán Arany" userId="5e4283c77d598900" providerId="LiveId" clId="{43FDC8D2-27AC-404E-A4F4-ABD58DC8C78E}" dt="2025-11-14T22:13:09.153" v="796" actId="20577"/>
        <pc:sldMkLst>
          <pc:docMk/>
          <pc:sldMk cId="2609332286" sldId="256"/>
        </pc:sldMkLst>
        <pc:spChg chg="mod">
          <ac:chgData name="Zoltán Arany" userId="5e4283c77d598900" providerId="LiveId" clId="{43FDC8D2-27AC-404E-A4F4-ABD58DC8C78E}" dt="2025-11-14T22:13:09.153" v="796" actId="20577"/>
          <ac:spMkLst>
            <pc:docMk/>
            <pc:sldMk cId="2609332286" sldId="256"/>
            <ac:spMk id="5" creationId="{ACE14924-8CFE-976E-B6CF-0DF802CE27F7}"/>
          </ac:spMkLst>
        </pc:spChg>
        <pc:graphicFrameChg chg="modGraphic">
          <ac:chgData name="Zoltán Arany" userId="5e4283c77d598900" providerId="LiveId" clId="{43FDC8D2-27AC-404E-A4F4-ABD58DC8C78E}" dt="2025-11-12T20:09:57.976" v="278" actId="339"/>
          <ac:graphicFrameMkLst>
            <pc:docMk/>
            <pc:sldMk cId="2609332286" sldId="256"/>
            <ac:graphicFrameMk id="4" creationId="{A9C46C54-52CB-0254-847D-AF0A53CF9236}"/>
          </ac:graphicFrameMkLst>
        </pc:graphicFrameChg>
      </pc:sldChg>
      <pc:sldChg chg="modTransition">
        <pc:chgData name="Zoltán Arany" userId="5e4283c77d598900" providerId="LiveId" clId="{43FDC8D2-27AC-404E-A4F4-ABD58DC8C78E}" dt="2025-11-11T21:14:40.929" v="1"/>
        <pc:sldMkLst>
          <pc:docMk/>
          <pc:sldMk cId="3441251451" sldId="257"/>
        </pc:sldMkLst>
      </pc:sldChg>
      <pc:sldChg chg="modSp modTransition addAnim delAnim modAnim">
        <pc:chgData name="Zoltán Arany" userId="5e4283c77d598900" providerId="LiveId" clId="{43FDC8D2-27AC-404E-A4F4-ABD58DC8C78E}" dt="2025-11-12T20:26:01.666" v="408"/>
        <pc:sldMkLst>
          <pc:docMk/>
          <pc:sldMk cId="814608511" sldId="258"/>
        </pc:sldMkLst>
        <pc:spChg chg="mod">
          <ac:chgData name="Zoltán Arany" userId="5e4283c77d598900" providerId="LiveId" clId="{43FDC8D2-27AC-404E-A4F4-ABD58DC8C78E}" dt="2025-11-12T19:51:36.316" v="67" actId="20577"/>
          <ac:spMkLst>
            <pc:docMk/>
            <pc:sldMk cId="814608511" sldId="258"/>
            <ac:spMk id="3" creationId="{91E987E5-1B4A-71E6-DFE8-6BEDB334E298}"/>
          </ac:spMkLst>
        </pc:spChg>
      </pc:sldChg>
      <pc:sldChg chg="addSp modSp mod modTransition">
        <pc:chgData name="Zoltán Arany" userId="5e4283c77d598900" providerId="LiveId" clId="{43FDC8D2-27AC-404E-A4F4-ABD58DC8C78E}" dt="2025-11-14T22:11:01.185" v="759" actId="20577"/>
        <pc:sldMkLst>
          <pc:docMk/>
          <pc:sldMk cId="4196970923" sldId="259"/>
        </pc:sldMkLst>
        <pc:spChg chg="mod">
          <ac:chgData name="Zoltán Arany" userId="5e4283c77d598900" providerId="LiveId" clId="{43FDC8D2-27AC-404E-A4F4-ABD58DC8C78E}" dt="2025-11-14T22:11:01.185" v="759" actId="20577"/>
          <ac:spMkLst>
            <pc:docMk/>
            <pc:sldMk cId="4196970923" sldId="259"/>
            <ac:spMk id="2" creationId="{485810A9-EA75-B461-9B39-8DBF9DFAA47C}"/>
          </ac:spMkLst>
        </pc:spChg>
        <pc:spChg chg="mod">
          <ac:chgData name="Zoltán Arany" userId="5e4283c77d598900" providerId="LiveId" clId="{43FDC8D2-27AC-404E-A4F4-ABD58DC8C78E}" dt="2025-11-12T19:50:45.972" v="58" actId="255"/>
          <ac:spMkLst>
            <pc:docMk/>
            <pc:sldMk cId="4196970923" sldId="259"/>
            <ac:spMk id="5" creationId="{92CF8DA3-E0E1-0B28-8D74-FA627E68C43D}"/>
          </ac:spMkLst>
        </pc:spChg>
        <pc:picChg chg="add mod">
          <ac:chgData name="Zoltán Arany" userId="5e4283c77d598900" providerId="LiveId" clId="{43FDC8D2-27AC-404E-A4F4-ABD58DC8C78E}" dt="2025-11-12T19:50:57.871" v="59" actId="1076"/>
          <ac:picMkLst>
            <pc:docMk/>
            <pc:sldMk cId="4196970923" sldId="259"/>
            <ac:picMk id="4" creationId="{28E943AA-7E24-3C64-03F6-B3D2DDCE2D04}"/>
          </ac:picMkLst>
        </pc:picChg>
        <pc:picChg chg="add mod">
          <ac:chgData name="Zoltán Arany" userId="5e4283c77d598900" providerId="LiveId" clId="{43FDC8D2-27AC-404E-A4F4-ABD58DC8C78E}" dt="2025-11-12T19:54:14.409" v="83" actId="1076"/>
          <ac:picMkLst>
            <pc:docMk/>
            <pc:sldMk cId="4196970923" sldId="259"/>
            <ac:picMk id="6" creationId="{70C97CFD-9FB1-BE41-8295-5A291ABF4E1B}"/>
          </ac:picMkLst>
        </pc:picChg>
        <pc:picChg chg="add mod">
          <ac:chgData name="Zoltán Arany" userId="5e4283c77d598900" providerId="LiveId" clId="{43FDC8D2-27AC-404E-A4F4-ABD58DC8C78E}" dt="2025-11-12T19:54:18.056" v="84" actId="1076"/>
          <ac:picMkLst>
            <pc:docMk/>
            <pc:sldMk cId="4196970923" sldId="259"/>
            <ac:picMk id="7" creationId="{276F3EDC-37C4-415E-14DF-B3D699AA11F8}"/>
          </ac:picMkLst>
        </pc:picChg>
        <pc:picChg chg="add mod">
          <ac:chgData name="Zoltán Arany" userId="5e4283c77d598900" providerId="LiveId" clId="{43FDC8D2-27AC-404E-A4F4-ABD58DC8C78E}" dt="2025-11-12T20:22:07.607" v="392" actId="1076"/>
          <ac:picMkLst>
            <pc:docMk/>
            <pc:sldMk cId="4196970923" sldId="259"/>
            <ac:picMk id="8" creationId="{005334E9-9839-1770-08F5-326ED70518DD}"/>
          </ac:picMkLst>
        </pc:picChg>
        <pc:picChg chg="add mod">
          <ac:chgData name="Zoltán Arany" userId="5e4283c77d598900" providerId="LiveId" clId="{43FDC8D2-27AC-404E-A4F4-ABD58DC8C78E}" dt="2025-11-12T20:22:11.559" v="393" actId="1076"/>
          <ac:picMkLst>
            <pc:docMk/>
            <pc:sldMk cId="4196970923" sldId="259"/>
            <ac:picMk id="9" creationId="{C96A3ABE-D40D-A87D-C866-E37DCD55B173}"/>
          </ac:picMkLst>
        </pc:picChg>
        <pc:picChg chg="mod">
          <ac:chgData name="Zoltán Arany" userId="5e4283c77d598900" providerId="LiveId" clId="{43FDC8D2-27AC-404E-A4F4-ABD58DC8C78E}" dt="2025-11-12T19:50:18.335" v="38" actId="1076"/>
          <ac:picMkLst>
            <pc:docMk/>
            <pc:sldMk cId="4196970923" sldId="259"/>
            <ac:picMk id="1026" creationId="{A28F62AB-7BEE-C1DD-3872-10D5E845DA88}"/>
          </ac:picMkLst>
        </pc:picChg>
        <pc:picChg chg="mod">
          <ac:chgData name="Zoltán Arany" userId="5e4283c77d598900" providerId="LiveId" clId="{43FDC8D2-27AC-404E-A4F4-ABD58DC8C78E}" dt="2025-11-12T19:50:20.695" v="39" actId="1076"/>
          <ac:picMkLst>
            <pc:docMk/>
            <pc:sldMk cId="4196970923" sldId="259"/>
            <ac:picMk id="1028" creationId="{CD780772-FED3-75B4-4CC8-BE1B54699CF2}"/>
          </ac:picMkLst>
        </pc:picChg>
        <pc:picChg chg="mod">
          <ac:chgData name="Zoltán Arany" userId="5e4283c77d598900" providerId="LiveId" clId="{43FDC8D2-27AC-404E-A4F4-ABD58DC8C78E}" dt="2025-11-12T20:19:10.959" v="370" actId="1076"/>
          <ac:picMkLst>
            <pc:docMk/>
            <pc:sldMk cId="4196970923" sldId="259"/>
            <ac:picMk id="1030" creationId="{66CACFB0-CA1B-7453-35E0-513AA7483B71}"/>
          </ac:picMkLst>
        </pc:picChg>
        <pc:picChg chg="mod">
          <ac:chgData name="Zoltán Arany" userId="5e4283c77d598900" providerId="LiveId" clId="{43FDC8D2-27AC-404E-A4F4-ABD58DC8C78E}" dt="2025-11-12T19:50:22.440" v="40" actId="1076"/>
          <ac:picMkLst>
            <pc:docMk/>
            <pc:sldMk cId="4196970923" sldId="259"/>
            <ac:picMk id="1032" creationId="{E00B5AED-D8CA-4C45-D76C-A3F0001C7CB1}"/>
          </ac:picMkLst>
        </pc:picChg>
        <pc:picChg chg="mod">
          <ac:chgData name="Zoltán Arany" userId="5e4283c77d598900" providerId="LiveId" clId="{43FDC8D2-27AC-404E-A4F4-ABD58DC8C78E}" dt="2025-11-12T19:50:31.479" v="44" actId="1076"/>
          <ac:picMkLst>
            <pc:docMk/>
            <pc:sldMk cId="4196970923" sldId="259"/>
            <ac:picMk id="1034" creationId="{2B877664-FD5B-6991-C9CB-469561AD5CF1}"/>
          </ac:picMkLst>
        </pc:picChg>
        <pc:picChg chg="mod">
          <ac:chgData name="Zoltán Arany" userId="5e4283c77d598900" providerId="LiveId" clId="{43FDC8D2-27AC-404E-A4F4-ABD58DC8C78E}" dt="2025-11-12T19:50:33.320" v="45" actId="1076"/>
          <ac:picMkLst>
            <pc:docMk/>
            <pc:sldMk cId="4196970923" sldId="259"/>
            <ac:picMk id="1036" creationId="{5217722D-AABD-5E21-F3EC-9F7FE48BFCBB}"/>
          </ac:picMkLst>
        </pc:picChg>
      </pc:sldChg>
      <pc:sldChg chg="addSp modSp mod ord modTransition">
        <pc:chgData name="Zoltán Arany" userId="5e4283c77d598900" providerId="LiveId" clId="{43FDC8D2-27AC-404E-A4F4-ABD58DC8C78E}" dt="2025-11-12T20:35:15.479" v="682" actId="1076"/>
        <pc:sldMkLst>
          <pc:docMk/>
          <pc:sldMk cId="3280372115" sldId="260"/>
        </pc:sldMkLst>
        <pc:picChg chg="add mod ord">
          <ac:chgData name="Zoltán Arany" userId="5e4283c77d598900" providerId="LiveId" clId="{43FDC8D2-27AC-404E-A4F4-ABD58DC8C78E}" dt="2025-11-12T20:04:26.944" v="223" actId="1076"/>
          <ac:picMkLst>
            <pc:docMk/>
            <pc:sldMk cId="3280372115" sldId="260"/>
            <ac:picMk id="3" creationId="{E8582C71-64B9-BD8C-8ABA-EA8C8B4D06FD}"/>
          </ac:picMkLst>
        </pc:picChg>
        <pc:picChg chg="mod">
          <ac:chgData name="Zoltán Arany" userId="5e4283c77d598900" providerId="LiveId" clId="{43FDC8D2-27AC-404E-A4F4-ABD58DC8C78E}" dt="2025-11-12T20:04:28.560" v="224" actId="1076"/>
          <ac:picMkLst>
            <pc:docMk/>
            <pc:sldMk cId="3280372115" sldId="260"/>
            <ac:picMk id="4" creationId="{159AB014-253D-D472-F0F6-E47670515251}"/>
          </ac:picMkLst>
        </pc:picChg>
        <pc:picChg chg="add mod ord">
          <ac:chgData name="Zoltán Arany" userId="5e4283c77d598900" providerId="LiveId" clId="{43FDC8D2-27AC-404E-A4F4-ABD58DC8C78E}" dt="2025-11-12T20:04:30.400" v="225" actId="1076"/>
          <ac:picMkLst>
            <pc:docMk/>
            <pc:sldMk cId="3280372115" sldId="260"/>
            <ac:picMk id="5" creationId="{18A85972-4F17-F68C-D5C3-CA3C938ECE13}"/>
          </ac:picMkLst>
        </pc:picChg>
        <pc:picChg chg="add mod">
          <ac:chgData name="Zoltán Arany" userId="5e4283c77d598900" providerId="LiveId" clId="{43FDC8D2-27AC-404E-A4F4-ABD58DC8C78E}" dt="2025-11-12T20:16:56.807" v="337" actId="1076"/>
          <ac:picMkLst>
            <pc:docMk/>
            <pc:sldMk cId="3280372115" sldId="260"/>
            <ac:picMk id="6" creationId="{C37DDC50-7AB9-FFEB-9869-5E799F3B6538}"/>
          </ac:picMkLst>
        </pc:picChg>
        <pc:picChg chg="add mod">
          <ac:chgData name="Zoltán Arany" userId="5e4283c77d598900" providerId="LiveId" clId="{43FDC8D2-27AC-404E-A4F4-ABD58DC8C78E}" dt="2025-11-12T20:17:04.839" v="341" actId="1076"/>
          <ac:picMkLst>
            <pc:docMk/>
            <pc:sldMk cId="3280372115" sldId="260"/>
            <ac:picMk id="7" creationId="{4F42052D-2A2D-F0E5-3576-96A5116CB5BD}"/>
          </ac:picMkLst>
        </pc:picChg>
        <pc:picChg chg="add mod">
          <ac:chgData name="Zoltán Arany" userId="5e4283c77d598900" providerId="LiveId" clId="{43FDC8D2-27AC-404E-A4F4-ABD58DC8C78E}" dt="2025-11-12T20:17:58.248" v="355" actId="1076"/>
          <ac:picMkLst>
            <pc:docMk/>
            <pc:sldMk cId="3280372115" sldId="260"/>
            <ac:picMk id="8" creationId="{FA50245C-E91C-A687-3D60-74C038D0D3C9}"/>
          </ac:picMkLst>
        </pc:picChg>
        <pc:picChg chg="add mod">
          <ac:chgData name="Zoltán Arany" userId="5e4283c77d598900" providerId="LiveId" clId="{43FDC8D2-27AC-404E-A4F4-ABD58DC8C78E}" dt="2025-11-12T20:18:03.431" v="358" actId="688"/>
          <ac:picMkLst>
            <pc:docMk/>
            <pc:sldMk cId="3280372115" sldId="260"/>
            <ac:picMk id="9" creationId="{19BBF658-361B-8D02-F3CB-70ED9C84B375}"/>
          </ac:picMkLst>
        </pc:picChg>
        <pc:picChg chg="add mod">
          <ac:chgData name="Zoltán Arany" userId="5e4283c77d598900" providerId="LiveId" clId="{43FDC8D2-27AC-404E-A4F4-ABD58DC8C78E}" dt="2025-11-12T20:35:15.479" v="682" actId="1076"/>
          <ac:picMkLst>
            <pc:docMk/>
            <pc:sldMk cId="3280372115" sldId="260"/>
            <ac:picMk id="10" creationId="{466B57E3-CD48-9C2B-FEC3-BE3D7A278264}"/>
          </ac:picMkLst>
        </pc:picChg>
        <pc:picChg chg="add mod">
          <ac:chgData name="Zoltán Arany" userId="5e4283c77d598900" providerId="LiveId" clId="{43FDC8D2-27AC-404E-A4F4-ABD58DC8C78E}" dt="2025-11-12T20:35:15.479" v="682" actId="1076"/>
          <ac:picMkLst>
            <pc:docMk/>
            <pc:sldMk cId="3280372115" sldId="260"/>
            <ac:picMk id="11" creationId="{DA61B73E-7592-7158-E839-0FD64CB4338D}"/>
          </ac:picMkLst>
        </pc:picChg>
        <pc:picChg chg="add mod">
          <ac:chgData name="Zoltán Arany" userId="5e4283c77d598900" providerId="LiveId" clId="{43FDC8D2-27AC-404E-A4F4-ABD58DC8C78E}" dt="2025-11-12T20:35:15.479" v="682" actId="1076"/>
          <ac:picMkLst>
            <pc:docMk/>
            <pc:sldMk cId="3280372115" sldId="260"/>
            <ac:picMk id="12" creationId="{CFED538D-197F-23CC-7596-E967B3F9ED38}"/>
          </ac:picMkLst>
        </pc:picChg>
        <pc:picChg chg="add mod">
          <ac:chgData name="Zoltán Arany" userId="5e4283c77d598900" providerId="LiveId" clId="{43FDC8D2-27AC-404E-A4F4-ABD58DC8C78E}" dt="2025-11-12T20:35:15.479" v="682" actId="1076"/>
          <ac:picMkLst>
            <pc:docMk/>
            <pc:sldMk cId="3280372115" sldId="260"/>
            <ac:picMk id="13" creationId="{4FA4F49C-553D-8337-9D3D-50F45A4C30D8}"/>
          </ac:picMkLst>
        </pc:picChg>
      </pc:sldChg>
      <pc:sldChg chg="addSp delSp modSp mod ord modTransition">
        <pc:chgData name="Zoltán Arany" userId="5e4283c77d598900" providerId="LiveId" clId="{43FDC8D2-27AC-404E-A4F4-ABD58DC8C78E}" dt="2025-11-12T20:17:36.559" v="349" actId="1076"/>
        <pc:sldMkLst>
          <pc:docMk/>
          <pc:sldMk cId="2169246361" sldId="261"/>
        </pc:sldMkLst>
        <pc:picChg chg="add mod">
          <ac:chgData name="Zoltán Arany" userId="5e4283c77d598900" providerId="LiveId" clId="{43FDC8D2-27AC-404E-A4F4-ABD58DC8C78E}" dt="2025-11-12T19:57:47.727" v="179" actId="1076"/>
          <ac:picMkLst>
            <pc:docMk/>
            <pc:sldMk cId="2169246361" sldId="261"/>
            <ac:picMk id="3" creationId="{3252CA08-24AB-96D0-A9ED-76F11B1042B5}"/>
          </ac:picMkLst>
        </pc:picChg>
        <pc:picChg chg="add mod">
          <ac:chgData name="Zoltán Arany" userId="5e4283c77d598900" providerId="LiveId" clId="{43FDC8D2-27AC-404E-A4F4-ABD58DC8C78E}" dt="2025-11-12T19:57:51.503" v="180" actId="1076"/>
          <ac:picMkLst>
            <pc:docMk/>
            <pc:sldMk cId="2169246361" sldId="261"/>
            <ac:picMk id="4" creationId="{384CAF7F-E6E3-AD2A-C850-CD126159411C}"/>
          </ac:picMkLst>
        </pc:picChg>
        <pc:picChg chg="add mod">
          <ac:chgData name="Zoltán Arany" userId="5e4283c77d598900" providerId="LiveId" clId="{43FDC8D2-27AC-404E-A4F4-ABD58DC8C78E}" dt="2025-11-12T19:57:47.727" v="179" actId="1076"/>
          <ac:picMkLst>
            <pc:docMk/>
            <pc:sldMk cId="2169246361" sldId="261"/>
            <ac:picMk id="5" creationId="{E3F4D276-613F-3CE0-C97F-CED396AA18CB}"/>
          </ac:picMkLst>
        </pc:picChg>
        <pc:picChg chg="add mod">
          <ac:chgData name="Zoltán Arany" userId="5e4283c77d598900" providerId="LiveId" clId="{43FDC8D2-27AC-404E-A4F4-ABD58DC8C78E}" dt="2025-11-12T19:57:51.503" v="180" actId="1076"/>
          <ac:picMkLst>
            <pc:docMk/>
            <pc:sldMk cId="2169246361" sldId="261"/>
            <ac:picMk id="6" creationId="{01DC99A9-D0F0-B57F-D2B8-24519D360DE9}"/>
          </ac:picMkLst>
        </pc:picChg>
        <pc:picChg chg="add mod">
          <ac:chgData name="Zoltán Arany" userId="5e4283c77d598900" providerId="LiveId" clId="{43FDC8D2-27AC-404E-A4F4-ABD58DC8C78E}" dt="2025-11-12T20:17:28.295" v="346" actId="688"/>
          <ac:picMkLst>
            <pc:docMk/>
            <pc:sldMk cId="2169246361" sldId="261"/>
            <ac:picMk id="13" creationId="{7F6693BB-54BE-9BEC-304A-F95BD29B4422}"/>
          </ac:picMkLst>
        </pc:picChg>
        <pc:picChg chg="add mod">
          <ac:chgData name="Zoltán Arany" userId="5e4283c77d598900" providerId="LiveId" clId="{43FDC8D2-27AC-404E-A4F4-ABD58DC8C78E}" dt="2025-11-12T20:17:36.559" v="349" actId="1076"/>
          <ac:picMkLst>
            <pc:docMk/>
            <pc:sldMk cId="2169246361" sldId="261"/>
            <ac:picMk id="14" creationId="{12B7C2C5-F528-294B-AFBC-6B0E6D82EE5C}"/>
          </ac:picMkLst>
        </pc:picChg>
      </pc:sldChg>
      <pc:sldChg chg="addSp modSp mod modTransition">
        <pc:chgData name="Zoltán Arany" userId="5e4283c77d598900" providerId="LiveId" clId="{43FDC8D2-27AC-404E-A4F4-ABD58DC8C78E}" dt="2025-11-12T20:35:30.407" v="684" actId="1076"/>
        <pc:sldMkLst>
          <pc:docMk/>
          <pc:sldMk cId="3328595682" sldId="264"/>
        </pc:sldMkLst>
        <pc:picChg chg="add mod">
          <ac:chgData name="Zoltán Arany" userId="5e4283c77d598900" providerId="LiveId" clId="{43FDC8D2-27AC-404E-A4F4-ABD58DC8C78E}" dt="2025-11-12T20:17:44.740" v="350"/>
          <ac:picMkLst>
            <pc:docMk/>
            <pc:sldMk cId="3328595682" sldId="264"/>
            <ac:picMk id="3" creationId="{4BC22455-65DC-F84A-9573-0F8428F771F2}"/>
          </ac:picMkLst>
        </pc:picChg>
        <pc:picChg chg="add mod">
          <ac:chgData name="Zoltán Arany" userId="5e4283c77d598900" providerId="LiveId" clId="{43FDC8D2-27AC-404E-A4F4-ABD58DC8C78E}" dt="2025-11-12T20:17:51.951" v="353" actId="1076"/>
          <ac:picMkLst>
            <pc:docMk/>
            <pc:sldMk cId="3328595682" sldId="264"/>
            <ac:picMk id="4" creationId="{7CDD6B1E-6971-D601-32AC-983AE63E47C7}"/>
          </ac:picMkLst>
        </pc:picChg>
        <pc:picChg chg="add mod">
          <ac:chgData name="Zoltán Arany" userId="5e4283c77d598900" providerId="LiveId" clId="{43FDC8D2-27AC-404E-A4F4-ABD58DC8C78E}" dt="2025-11-12T20:35:30.407" v="684" actId="1076"/>
          <ac:picMkLst>
            <pc:docMk/>
            <pc:sldMk cId="3328595682" sldId="264"/>
            <ac:picMk id="7" creationId="{ADA3CFDF-2ECD-1761-A529-45DD9CD65361}"/>
          </ac:picMkLst>
        </pc:picChg>
        <pc:picChg chg="mod ord">
          <ac:chgData name="Zoltán Arany" userId="5e4283c77d598900" providerId="LiveId" clId="{43FDC8D2-27AC-404E-A4F4-ABD58DC8C78E}" dt="2025-11-12T19:59:40.961" v="204" actId="167"/>
          <ac:picMkLst>
            <pc:docMk/>
            <pc:sldMk cId="3328595682" sldId="264"/>
            <ac:picMk id="8" creationId="{775DF504-2F51-51A2-54BB-C348BC01B9F4}"/>
          </ac:picMkLst>
        </pc:picChg>
        <pc:picChg chg="add mod">
          <ac:chgData name="Zoltán Arany" userId="5e4283c77d598900" providerId="LiveId" clId="{43FDC8D2-27AC-404E-A4F4-ABD58DC8C78E}" dt="2025-11-12T20:35:30.407" v="684" actId="1076"/>
          <ac:picMkLst>
            <pc:docMk/>
            <pc:sldMk cId="3328595682" sldId="264"/>
            <ac:picMk id="9" creationId="{C02BE60B-FAD9-9CEB-7EB1-77AC6F494338}"/>
          </ac:picMkLst>
        </pc:picChg>
        <pc:picChg chg="mod ord">
          <ac:chgData name="Zoltán Arany" userId="5e4283c77d598900" providerId="LiveId" clId="{43FDC8D2-27AC-404E-A4F4-ABD58DC8C78E}" dt="2025-11-12T19:59:46.609" v="208" actId="167"/>
          <ac:picMkLst>
            <pc:docMk/>
            <pc:sldMk cId="3328595682" sldId="264"/>
            <ac:picMk id="10" creationId="{36B5BC99-781E-C8B8-988D-F27D08C71261}"/>
          </ac:picMkLst>
        </pc:picChg>
        <pc:picChg chg="add mod">
          <ac:chgData name="Zoltán Arany" userId="5e4283c77d598900" providerId="LiveId" clId="{43FDC8D2-27AC-404E-A4F4-ABD58DC8C78E}" dt="2025-11-12T20:35:30.407" v="684" actId="1076"/>
          <ac:picMkLst>
            <pc:docMk/>
            <pc:sldMk cId="3328595682" sldId="264"/>
            <ac:picMk id="11" creationId="{C0B9751C-94AB-F5AC-B7BC-BAC6E8B46EEF}"/>
          </ac:picMkLst>
        </pc:picChg>
        <pc:picChg chg="add mod">
          <ac:chgData name="Zoltán Arany" userId="5e4283c77d598900" providerId="LiveId" clId="{43FDC8D2-27AC-404E-A4F4-ABD58DC8C78E}" dt="2025-11-12T20:35:30.407" v="684" actId="1076"/>
          <ac:picMkLst>
            <pc:docMk/>
            <pc:sldMk cId="3328595682" sldId="264"/>
            <ac:picMk id="12" creationId="{D9A0F216-A46D-0D0A-0DDD-47ED65985254}"/>
          </ac:picMkLst>
        </pc:picChg>
      </pc:sldChg>
      <pc:sldChg chg="modTransition">
        <pc:chgData name="Zoltán Arany" userId="5e4283c77d598900" providerId="LiveId" clId="{43FDC8D2-27AC-404E-A4F4-ABD58DC8C78E}" dt="2025-11-11T21:14:40.929" v="1"/>
        <pc:sldMkLst>
          <pc:docMk/>
          <pc:sldMk cId="47506868" sldId="265"/>
        </pc:sldMkLst>
      </pc:sldChg>
      <pc:sldChg chg="modTransition">
        <pc:chgData name="Zoltán Arany" userId="5e4283c77d598900" providerId="LiveId" clId="{43FDC8D2-27AC-404E-A4F4-ABD58DC8C78E}" dt="2025-11-11T21:14:40.929" v="1"/>
        <pc:sldMkLst>
          <pc:docMk/>
          <pc:sldMk cId="1173871803" sldId="266"/>
        </pc:sldMkLst>
      </pc:sldChg>
      <pc:sldChg chg="modTransition">
        <pc:chgData name="Zoltán Arany" userId="5e4283c77d598900" providerId="LiveId" clId="{43FDC8D2-27AC-404E-A4F4-ABD58DC8C78E}" dt="2025-11-11T21:14:40.929" v="1"/>
        <pc:sldMkLst>
          <pc:docMk/>
          <pc:sldMk cId="1664447256" sldId="267"/>
        </pc:sldMkLst>
      </pc:sldChg>
      <pc:sldChg chg="addSp modSp new mod ord modAnim">
        <pc:chgData name="Zoltán Arany" userId="5e4283c77d598900" providerId="LiveId" clId="{43FDC8D2-27AC-404E-A4F4-ABD58DC8C78E}" dt="2025-11-14T22:12:16.626" v="764" actId="1076"/>
        <pc:sldMkLst>
          <pc:docMk/>
          <pc:sldMk cId="449319463" sldId="268"/>
        </pc:sldMkLst>
        <pc:spChg chg="add mod">
          <ac:chgData name="Zoltán Arany" userId="5e4283c77d598900" providerId="LiveId" clId="{43FDC8D2-27AC-404E-A4F4-ABD58DC8C78E}" dt="2025-11-14T22:12:16.626" v="764" actId="1076"/>
          <ac:spMkLst>
            <pc:docMk/>
            <pc:sldMk cId="449319463" sldId="268"/>
            <ac:spMk id="2" creationId="{4BDD8732-5304-E810-26D8-B18D404C0C58}"/>
          </ac:spMkLst>
        </pc:spChg>
        <pc:spChg chg="add mod">
          <ac:chgData name="Zoltán Arany" userId="5e4283c77d598900" providerId="LiveId" clId="{43FDC8D2-27AC-404E-A4F4-ABD58DC8C78E}" dt="2025-11-12T19:56:41.616" v="171" actId="1076"/>
          <ac:spMkLst>
            <pc:docMk/>
            <pc:sldMk cId="449319463" sldId="268"/>
            <ac:spMk id="3" creationId="{A4E0B70D-AC34-FD63-56AE-C978F36C76BF}"/>
          </ac:spMkLst>
        </pc:spChg>
        <pc:graphicFrameChg chg="add mod modGraphic">
          <ac:chgData name="Zoltán Arany" userId="5e4283c77d598900" providerId="LiveId" clId="{43FDC8D2-27AC-404E-A4F4-ABD58DC8C78E}" dt="2025-11-12T20:11:52.600" v="292" actId="1076"/>
          <ac:graphicFrameMkLst>
            <pc:docMk/>
            <pc:sldMk cId="449319463" sldId="268"/>
            <ac:graphicFrameMk id="4" creationId="{6D1133B2-6BAA-DC50-108E-DAF47F600B35}"/>
          </ac:graphicFrameMkLst>
        </pc:graphicFrameChg>
        <pc:picChg chg="add mod">
          <ac:chgData name="Zoltán Arany" userId="5e4283c77d598900" providerId="LiveId" clId="{43FDC8D2-27AC-404E-A4F4-ABD58DC8C78E}" dt="2025-11-12T20:08:31.023" v="240" actId="1076"/>
          <ac:picMkLst>
            <pc:docMk/>
            <pc:sldMk cId="449319463" sldId="268"/>
            <ac:picMk id="2050" creationId="{B652CA4D-834C-398B-38A5-18EC7DFCDF30}"/>
          </ac:picMkLst>
        </pc:picChg>
        <pc:picChg chg="add mod">
          <ac:chgData name="Zoltán Arany" userId="5e4283c77d598900" providerId="LiveId" clId="{43FDC8D2-27AC-404E-A4F4-ABD58DC8C78E}" dt="2025-11-12T20:12:15.299" v="296" actId="196"/>
          <ac:picMkLst>
            <pc:docMk/>
            <pc:sldMk cId="449319463" sldId="268"/>
            <ac:picMk id="2052" creationId="{4CF2AEE4-DAC7-C96E-CA7F-BD592DBF4EE5}"/>
          </ac:picMkLst>
        </pc:picChg>
      </pc:sldChg>
      <pc:sldChg chg="addSp delSp modSp new mod setBg">
        <pc:chgData name="Zoltán Arany" userId="5e4283c77d598900" providerId="LiveId" clId="{43FDC8D2-27AC-404E-A4F4-ABD58DC8C78E}" dt="2025-11-12T20:21:55.335" v="390" actId="1076"/>
        <pc:sldMkLst>
          <pc:docMk/>
          <pc:sldMk cId="2848578727" sldId="269"/>
        </pc:sldMkLst>
        <pc:spChg chg="add mod">
          <ac:chgData name="Zoltán Arany" userId="5e4283c77d598900" providerId="LiveId" clId="{43FDC8D2-27AC-404E-A4F4-ABD58DC8C78E}" dt="2025-11-12T19:57:21.040" v="177" actId="1076"/>
          <ac:spMkLst>
            <pc:docMk/>
            <pc:sldMk cId="2848578727" sldId="269"/>
            <ac:spMk id="9" creationId="{FE897829-65C1-B41E-DF22-95636D91C9AC}"/>
          </ac:spMkLst>
        </pc:spChg>
        <pc:spChg chg="add mod">
          <ac:chgData name="Zoltán Arany" userId="5e4283c77d598900" providerId="LiveId" clId="{43FDC8D2-27AC-404E-A4F4-ABD58DC8C78E}" dt="2025-11-12T19:58:02.783" v="182" actId="1076"/>
          <ac:spMkLst>
            <pc:docMk/>
            <pc:sldMk cId="2848578727" sldId="269"/>
            <ac:spMk id="11" creationId="{18F96B8F-DF60-BE2B-BB45-08F8F5130DA8}"/>
          </ac:spMkLst>
        </pc:spChg>
        <pc:picChg chg="add mod">
          <ac:chgData name="Zoltán Arany" userId="5e4283c77d598900" providerId="LiveId" clId="{43FDC8D2-27AC-404E-A4F4-ABD58DC8C78E}" dt="2025-11-12T20:21:14.463" v="387" actId="1076"/>
          <ac:picMkLst>
            <pc:docMk/>
            <pc:sldMk cId="2848578727" sldId="269"/>
            <ac:picMk id="3" creationId="{B3B3D78E-8756-CE20-1A4D-5EAF23733049}"/>
          </ac:picMkLst>
        </pc:picChg>
        <pc:picChg chg="add mod">
          <ac:chgData name="Zoltán Arany" userId="5e4283c77d598900" providerId="LiveId" clId="{43FDC8D2-27AC-404E-A4F4-ABD58DC8C78E}" dt="2025-11-12T20:21:14.463" v="387" actId="1076"/>
          <ac:picMkLst>
            <pc:docMk/>
            <pc:sldMk cId="2848578727" sldId="269"/>
            <ac:picMk id="5" creationId="{C90D5EF6-72C7-4D1B-12EC-D1E640C9E98A}"/>
          </ac:picMkLst>
        </pc:picChg>
        <pc:picChg chg="add mod">
          <ac:chgData name="Zoltán Arany" userId="5e4283c77d598900" providerId="LiveId" clId="{43FDC8D2-27AC-404E-A4F4-ABD58DC8C78E}" dt="2025-11-12T20:21:14.463" v="387" actId="1076"/>
          <ac:picMkLst>
            <pc:docMk/>
            <pc:sldMk cId="2848578727" sldId="269"/>
            <ac:picMk id="6" creationId="{892565C6-F4BE-F455-F51F-8155181196A8}"/>
          </ac:picMkLst>
        </pc:picChg>
        <pc:picChg chg="add mod">
          <ac:chgData name="Zoltán Arany" userId="5e4283c77d598900" providerId="LiveId" clId="{43FDC8D2-27AC-404E-A4F4-ABD58DC8C78E}" dt="2025-11-12T20:21:14.463" v="387" actId="1076"/>
          <ac:picMkLst>
            <pc:docMk/>
            <pc:sldMk cId="2848578727" sldId="269"/>
            <ac:picMk id="7" creationId="{0A70F313-8988-FAEA-33AF-B58EF90BE150}"/>
          </ac:picMkLst>
        </pc:picChg>
        <pc:picChg chg="add mod ord">
          <ac:chgData name="Zoltán Arany" userId="5e4283c77d598900" providerId="LiveId" clId="{43FDC8D2-27AC-404E-A4F4-ABD58DC8C78E}" dt="2025-11-12T19:59:08.618" v="198" actId="167"/>
          <ac:picMkLst>
            <pc:docMk/>
            <pc:sldMk cId="2848578727" sldId="269"/>
            <ac:picMk id="13" creationId="{C44E3EFB-6626-3901-8500-7E57D3A8DEF9}"/>
          </ac:picMkLst>
        </pc:picChg>
        <pc:picChg chg="add mod ord">
          <ac:chgData name="Zoltán Arany" userId="5e4283c77d598900" providerId="LiveId" clId="{43FDC8D2-27AC-404E-A4F4-ABD58DC8C78E}" dt="2025-11-12T19:59:00.762" v="192" actId="167"/>
          <ac:picMkLst>
            <pc:docMk/>
            <pc:sldMk cId="2848578727" sldId="269"/>
            <ac:picMk id="15" creationId="{CD256A70-2821-458F-C0A2-D1573F0C79F5}"/>
          </ac:picMkLst>
        </pc:picChg>
        <pc:picChg chg="add mod">
          <ac:chgData name="Zoltán Arany" userId="5e4283c77d598900" providerId="LiveId" clId="{43FDC8D2-27AC-404E-A4F4-ABD58DC8C78E}" dt="2025-11-12T20:21:55.335" v="390" actId="1076"/>
          <ac:picMkLst>
            <pc:docMk/>
            <pc:sldMk cId="2848578727" sldId="269"/>
            <ac:picMk id="16" creationId="{A4DD1A09-7F54-B67C-1414-AAD79FD8EFCB}"/>
          </ac:picMkLst>
        </pc:picChg>
        <pc:picChg chg="add mod">
          <ac:chgData name="Zoltán Arany" userId="5e4283c77d598900" providerId="LiveId" clId="{43FDC8D2-27AC-404E-A4F4-ABD58DC8C78E}" dt="2025-11-12T20:21:20.111" v="389" actId="167"/>
          <ac:picMkLst>
            <pc:docMk/>
            <pc:sldMk cId="2848578727" sldId="269"/>
            <ac:picMk id="17" creationId="{284B00F1-A3B7-30F0-81DE-77A91767E4B2}"/>
          </ac:picMkLst>
        </pc:picChg>
      </pc:sldChg>
      <pc:sldChg chg="addSp delSp modSp add mod">
        <pc:chgData name="Zoltán Arany" userId="5e4283c77d598900" providerId="LiveId" clId="{43FDC8D2-27AC-404E-A4F4-ABD58DC8C78E}" dt="2025-11-12T20:34:49.088" v="680" actId="1076"/>
        <pc:sldMkLst>
          <pc:docMk/>
          <pc:sldMk cId="2763501338" sldId="270"/>
        </pc:sldMkLst>
        <pc:picChg chg="mod">
          <ac:chgData name="Zoltán Arany" userId="5e4283c77d598900" providerId="LiveId" clId="{43FDC8D2-27AC-404E-A4F4-ABD58DC8C78E}" dt="2025-11-12T20:14:06.192" v="305" actId="1076"/>
          <ac:picMkLst>
            <pc:docMk/>
            <pc:sldMk cId="2763501338" sldId="270"/>
            <ac:picMk id="4" creationId="{67F33ADE-D92A-BAB6-565B-0619EF59FC8D}"/>
          </ac:picMkLst>
        </pc:picChg>
        <pc:picChg chg="add mod">
          <ac:chgData name="Zoltán Arany" userId="5e4283c77d598900" providerId="LiveId" clId="{43FDC8D2-27AC-404E-A4F4-ABD58DC8C78E}" dt="2025-11-12T20:14:59.008" v="319" actId="1076"/>
          <ac:picMkLst>
            <pc:docMk/>
            <pc:sldMk cId="2763501338" sldId="270"/>
            <ac:picMk id="7" creationId="{854AB884-B68B-0ECF-84B4-022756DD16D3}"/>
          </ac:picMkLst>
        </pc:picChg>
        <pc:picChg chg="add mod">
          <ac:chgData name="Zoltán Arany" userId="5e4283c77d598900" providerId="LiveId" clId="{43FDC8D2-27AC-404E-A4F4-ABD58DC8C78E}" dt="2025-11-12T20:15:01.455" v="320" actId="1076"/>
          <ac:picMkLst>
            <pc:docMk/>
            <pc:sldMk cId="2763501338" sldId="270"/>
            <ac:picMk id="8" creationId="{17596236-202B-76FE-831B-89C0B48CF1DD}"/>
          </ac:picMkLst>
        </pc:picChg>
        <pc:picChg chg="add mod">
          <ac:chgData name="Zoltán Arany" userId="5e4283c77d598900" providerId="LiveId" clId="{43FDC8D2-27AC-404E-A4F4-ABD58DC8C78E}" dt="2025-11-12T20:19:32.375" v="373" actId="1076"/>
          <ac:picMkLst>
            <pc:docMk/>
            <pc:sldMk cId="2763501338" sldId="270"/>
            <ac:picMk id="9" creationId="{285111EC-637B-9C41-82AA-078D4D10D991}"/>
          </ac:picMkLst>
        </pc:picChg>
        <pc:picChg chg="add mod">
          <ac:chgData name="Zoltán Arany" userId="5e4283c77d598900" providerId="LiveId" clId="{43FDC8D2-27AC-404E-A4F4-ABD58DC8C78E}" dt="2025-11-12T20:19:41.943" v="377" actId="1076"/>
          <ac:picMkLst>
            <pc:docMk/>
            <pc:sldMk cId="2763501338" sldId="270"/>
            <ac:picMk id="10" creationId="{5C13999E-B19B-1D70-BEA5-C552A5E1085E}"/>
          </ac:picMkLst>
        </pc:picChg>
        <pc:picChg chg="add mod">
          <ac:chgData name="Zoltán Arany" userId="5e4283c77d598900" providerId="LiveId" clId="{43FDC8D2-27AC-404E-A4F4-ABD58DC8C78E}" dt="2025-11-12T20:34:49.088" v="680" actId="1076"/>
          <ac:picMkLst>
            <pc:docMk/>
            <pc:sldMk cId="2763501338" sldId="270"/>
            <ac:picMk id="11" creationId="{5C800849-2D07-913F-6E9B-BB7F416FCA2F}"/>
          </ac:picMkLst>
        </pc:picChg>
        <pc:picChg chg="mod">
          <ac:chgData name="Zoltán Arany" userId="5e4283c77d598900" providerId="LiveId" clId="{43FDC8D2-27AC-404E-A4F4-ABD58DC8C78E}" dt="2025-11-12T20:14:07.912" v="306" actId="1076"/>
          <ac:picMkLst>
            <pc:docMk/>
            <pc:sldMk cId="2763501338" sldId="270"/>
            <ac:picMk id="2052" creationId="{AC7CEB97-6190-6516-C0D6-BA3A7D46E50E}"/>
          </ac:picMkLst>
        </pc:picChg>
        <pc:picChg chg="add mod">
          <ac:chgData name="Zoltán Arany" userId="5e4283c77d598900" providerId="LiveId" clId="{43FDC8D2-27AC-404E-A4F4-ABD58DC8C78E}" dt="2025-11-12T20:34:41.696" v="676" actId="1076"/>
          <ac:picMkLst>
            <pc:docMk/>
            <pc:sldMk cId="2763501338" sldId="270"/>
            <ac:picMk id="7170" creationId="{9DD101A7-8236-9B01-D30E-1373A44665E1}"/>
          </ac:picMkLst>
        </pc:picChg>
      </pc:sldChg>
      <pc:sldChg chg="addSp delSp modSp add mod">
        <pc:chgData name="Zoltán Arany" userId="5e4283c77d598900" providerId="LiveId" clId="{43FDC8D2-27AC-404E-A4F4-ABD58DC8C78E}" dt="2025-11-12T20:41:24.120" v="738" actId="1076"/>
        <pc:sldMkLst>
          <pc:docMk/>
          <pc:sldMk cId="1728705708" sldId="271"/>
        </pc:sldMkLst>
        <pc:spChg chg="mod">
          <ac:chgData name="Zoltán Arany" userId="5e4283c77d598900" providerId="LiveId" clId="{43FDC8D2-27AC-404E-A4F4-ABD58DC8C78E}" dt="2025-11-12T20:32:44.838" v="664" actId="20577"/>
          <ac:spMkLst>
            <pc:docMk/>
            <pc:sldMk cId="1728705708" sldId="271"/>
            <ac:spMk id="2" creationId="{1BEF23C0-1E2B-6CF0-1235-ECB1041CB82F}"/>
          </ac:spMkLst>
        </pc:spChg>
        <pc:graphicFrameChg chg="add mod modGraphic">
          <ac:chgData name="Zoltán Arany" userId="5e4283c77d598900" providerId="LiveId" clId="{43FDC8D2-27AC-404E-A4F4-ABD58DC8C78E}" dt="2025-11-12T20:41:24.120" v="738" actId="1076"/>
          <ac:graphicFrameMkLst>
            <pc:docMk/>
            <pc:sldMk cId="1728705708" sldId="271"/>
            <ac:graphicFrameMk id="6" creationId="{6E3D2B47-7F23-DAD5-2E4E-2E1414123E74}"/>
          </ac:graphicFrameMkLst>
        </pc:graphicFrameChg>
        <pc:graphicFrameChg chg="add mod modGraphic">
          <ac:chgData name="Zoltán Arany" userId="5e4283c77d598900" providerId="LiveId" clId="{43FDC8D2-27AC-404E-A4F4-ABD58DC8C78E}" dt="2025-11-12T20:41:20.936" v="737" actId="1076"/>
          <ac:graphicFrameMkLst>
            <pc:docMk/>
            <pc:sldMk cId="1728705708" sldId="271"/>
            <ac:graphicFrameMk id="7" creationId="{40D51733-E7FB-8657-932D-E50C3BDD8A8C}"/>
          </ac:graphicFrameMkLst>
        </pc:graphicFrameChg>
        <pc:graphicFrameChg chg="add mod modGraphic">
          <ac:chgData name="Zoltán Arany" userId="5e4283c77d598900" providerId="LiveId" clId="{43FDC8D2-27AC-404E-A4F4-ABD58DC8C78E}" dt="2025-11-12T20:40:32.479" v="716" actId="1076"/>
          <ac:graphicFrameMkLst>
            <pc:docMk/>
            <pc:sldMk cId="1728705708" sldId="271"/>
            <ac:graphicFrameMk id="8" creationId="{2C6A1E24-CEB0-DE6B-042A-83CD87F0B2AD}"/>
          </ac:graphicFrameMkLst>
        </pc:graphicFrameChg>
        <pc:graphicFrameChg chg="add mod modGraphic">
          <ac:chgData name="Zoltán Arany" userId="5e4283c77d598900" providerId="LiveId" clId="{43FDC8D2-27AC-404E-A4F4-ABD58DC8C78E}" dt="2025-11-12T20:40:45.063" v="722" actId="1076"/>
          <ac:graphicFrameMkLst>
            <pc:docMk/>
            <pc:sldMk cId="1728705708" sldId="271"/>
            <ac:graphicFrameMk id="9" creationId="{C353610D-AAD5-1058-CF44-B87388905C51}"/>
          </ac:graphicFrameMkLst>
        </pc:graphicFrameChg>
        <pc:graphicFrameChg chg="add mod modGraphic">
          <ac:chgData name="Zoltán Arany" userId="5e4283c77d598900" providerId="LiveId" clId="{43FDC8D2-27AC-404E-A4F4-ABD58DC8C78E}" dt="2025-11-12T20:41:04.728" v="730" actId="1076"/>
          <ac:graphicFrameMkLst>
            <pc:docMk/>
            <pc:sldMk cId="1728705708" sldId="271"/>
            <ac:graphicFrameMk id="10" creationId="{7205F163-29FF-2D8C-A6F6-966CC31E84EA}"/>
          </ac:graphicFrameMkLst>
        </pc:graphicFrameChg>
        <pc:graphicFrameChg chg="add mod modGraphic">
          <ac:chgData name="Zoltán Arany" userId="5e4283c77d598900" providerId="LiveId" clId="{43FDC8D2-27AC-404E-A4F4-ABD58DC8C78E}" dt="2025-11-12T20:41:14.876" v="736" actId="339"/>
          <ac:graphicFrameMkLst>
            <pc:docMk/>
            <pc:sldMk cId="1728705708" sldId="271"/>
            <ac:graphicFrameMk id="11" creationId="{49B93535-F232-A20D-A266-97F282194C15}"/>
          </ac:graphicFrameMkLst>
        </pc:graphicFrameChg>
      </pc:sldChg>
      <pc:sldMasterChg chg="modTransition modSldLayout">
        <pc:chgData name="Zoltán Arany" userId="5e4283c77d598900" providerId="LiveId" clId="{43FDC8D2-27AC-404E-A4F4-ABD58DC8C78E}" dt="2025-11-11T21:14:40.929" v="1"/>
        <pc:sldMasterMkLst>
          <pc:docMk/>
          <pc:sldMasterMk cId="3633389994" sldId="2147483648"/>
        </pc:sldMasterMkLst>
        <pc:sldLayoutChg chg="modTransition">
          <pc:chgData name="Zoltán Arany" userId="5e4283c77d598900" providerId="LiveId" clId="{43FDC8D2-27AC-404E-A4F4-ABD58DC8C78E}" dt="2025-11-11T21:14:40.929" v="1"/>
          <pc:sldLayoutMkLst>
            <pc:docMk/>
            <pc:sldMasterMk cId="3633389994" sldId="2147483648"/>
            <pc:sldLayoutMk cId="1850861774" sldId="2147483649"/>
          </pc:sldLayoutMkLst>
        </pc:sldLayoutChg>
        <pc:sldLayoutChg chg="modTransition">
          <pc:chgData name="Zoltán Arany" userId="5e4283c77d598900" providerId="LiveId" clId="{43FDC8D2-27AC-404E-A4F4-ABD58DC8C78E}" dt="2025-11-11T21:14:40.929" v="1"/>
          <pc:sldLayoutMkLst>
            <pc:docMk/>
            <pc:sldMasterMk cId="3633389994" sldId="2147483648"/>
            <pc:sldLayoutMk cId="1893758193" sldId="2147483650"/>
          </pc:sldLayoutMkLst>
        </pc:sldLayoutChg>
        <pc:sldLayoutChg chg="modTransition">
          <pc:chgData name="Zoltán Arany" userId="5e4283c77d598900" providerId="LiveId" clId="{43FDC8D2-27AC-404E-A4F4-ABD58DC8C78E}" dt="2025-11-11T21:14:40.929" v="1"/>
          <pc:sldLayoutMkLst>
            <pc:docMk/>
            <pc:sldMasterMk cId="3633389994" sldId="2147483648"/>
            <pc:sldLayoutMk cId="3282164393" sldId="2147483651"/>
          </pc:sldLayoutMkLst>
        </pc:sldLayoutChg>
        <pc:sldLayoutChg chg="modTransition">
          <pc:chgData name="Zoltán Arany" userId="5e4283c77d598900" providerId="LiveId" clId="{43FDC8D2-27AC-404E-A4F4-ABD58DC8C78E}" dt="2025-11-11T21:14:40.929" v="1"/>
          <pc:sldLayoutMkLst>
            <pc:docMk/>
            <pc:sldMasterMk cId="3633389994" sldId="2147483648"/>
            <pc:sldLayoutMk cId="3847614588" sldId="2147483652"/>
          </pc:sldLayoutMkLst>
        </pc:sldLayoutChg>
        <pc:sldLayoutChg chg="modTransition">
          <pc:chgData name="Zoltán Arany" userId="5e4283c77d598900" providerId="LiveId" clId="{43FDC8D2-27AC-404E-A4F4-ABD58DC8C78E}" dt="2025-11-11T21:14:40.929" v="1"/>
          <pc:sldLayoutMkLst>
            <pc:docMk/>
            <pc:sldMasterMk cId="3633389994" sldId="2147483648"/>
            <pc:sldLayoutMk cId="1839580337" sldId="2147483653"/>
          </pc:sldLayoutMkLst>
        </pc:sldLayoutChg>
        <pc:sldLayoutChg chg="modTransition">
          <pc:chgData name="Zoltán Arany" userId="5e4283c77d598900" providerId="LiveId" clId="{43FDC8D2-27AC-404E-A4F4-ABD58DC8C78E}" dt="2025-11-11T21:14:40.929" v="1"/>
          <pc:sldLayoutMkLst>
            <pc:docMk/>
            <pc:sldMasterMk cId="3633389994" sldId="2147483648"/>
            <pc:sldLayoutMk cId="2572471346" sldId="2147483654"/>
          </pc:sldLayoutMkLst>
        </pc:sldLayoutChg>
        <pc:sldLayoutChg chg="modTransition">
          <pc:chgData name="Zoltán Arany" userId="5e4283c77d598900" providerId="LiveId" clId="{43FDC8D2-27AC-404E-A4F4-ABD58DC8C78E}" dt="2025-11-11T21:14:40.929" v="1"/>
          <pc:sldLayoutMkLst>
            <pc:docMk/>
            <pc:sldMasterMk cId="3633389994" sldId="2147483648"/>
            <pc:sldLayoutMk cId="3338099704" sldId="2147483655"/>
          </pc:sldLayoutMkLst>
        </pc:sldLayoutChg>
        <pc:sldLayoutChg chg="modTransition">
          <pc:chgData name="Zoltán Arany" userId="5e4283c77d598900" providerId="LiveId" clId="{43FDC8D2-27AC-404E-A4F4-ABD58DC8C78E}" dt="2025-11-11T21:14:40.929" v="1"/>
          <pc:sldLayoutMkLst>
            <pc:docMk/>
            <pc:sldMasterMk cId="3633389994" sldId="2147483648"/>
            <pc:sldLayoutMk cId="2391715123" sldId="2147483656"/>
          </pc:sldLayoutMkLst>
        </pc:sldLayoutChg>
        <pc:sldLayoutChg chg="modTransition">
          <pc:chgData name="Zoltán Arany" userId="5e4283c77d598900" providerId="LiveId" clId="{43FDC8D2-27AC-404E-A4F4-ABD58DC8C78E}" dt="2025-11-11T21:14:40.929" v="1"/>
          <pc:sldLayoutMkLst>
            <pc:docMk/>
            <pc:sldMasterMk cId="3633389994" sldId="2147483648"/>
            <pc:sldLayoutMk cId="1102432984" sldId="2147483657"/>
          </pc:sldLayoutMkLst>
        </pc:sldLayoutChg>
        <pc:sldLayoutChg chg="modTransition">
          <pc:chgData name="Zoltán Arany" userId="5e4283c77d598900" providerId="LiveId" clId="{43FDC8D2-27AC-404E-A4F4-ABD58DC8C78E}" dt="2025-11-11T21:14:40.929" v="1"/>
          <pc:sldLayoutMkLst>
            <pc:docMk/>
            <pc:sldMasterMk cId="3633389994" sldId="2147483648"/>
            <pc:sldLayoutMk cId="1155438596" sldId="2147483658"/>
          </pc:sldLayoutMkLst>
        </pc:sldLayoutChg>
        <pc:sldLayoutChg chg="modTransition">
          <pc:chgData name="Zoltán Arany" userId="5e4283c77d598900" providerId="LiveId" clId="{43FDC8D2-27AC-404E-A4F4-ABD58DC8C78E}" dt="2025-11-11T21:14:40.929" v="1"/>
          <pc:sldLayoutMkLst>
            <pc:docMk/>
            <pc:sldMasterMk cId="3633389994" sldId="2147483648"/>
            <pc:sldLayoutMk cId="395530835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43A86E-6683-A09B-2806-247DC8C7F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FC8CB23-68BB-593B-E37F-1FFBE16FD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75F45F-6884-0C0B-C692-7768D98F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4D068D4-6AD7-82BE-1DA4-41D2E380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91C8B47-C55F-4AC5-1E66-F279F790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086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B4FEDE-A27B-DA6C-8F94-4EA2B352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B694008-321E-362F-4641-495C09E04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7F27B15-56EB-538C-8BDF-2F94EC0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6CB41BA-C50D-CC97-5D75-7E8E8DC9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7DF608-5B49-287B-D1DB-8C2E8741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5438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8A84925-089E-46A7-F6E0-4FE1F89BB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70D865B-24C4-86CC-AB14-68F8DD97A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07674C-27C5-725D-9129-ED0D87491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EB92CE-1F60-C7E8-9F2D-E18B0E4A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0D1ABCD-2E05-F9BC-1420-78DF09E3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530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E09382-9A73-AEAB-90F3-7AC1A823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204A2EE-A03B-E412-0DD1-F25562224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9C5CA8E-B797-7AE0-BB43-0EE968FE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904AB9-84FF-C151-864B-F9C35C19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9F593F-D00E-58C6-8FAF-705D2ED7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3758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11605D-0B28-B497-4EA9-CDCDAABF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30BCCD1-48F7-A210-816B-FA4EC80F3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1A3B03E-B42F-0A42-DD5F-7894A6D2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48B8A9E-6149-95CC-151F-2C6725D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C198F82-C1E6-376B-8817-FE49ED8A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2164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795015-17BF-3082-7DDA-AED2C3D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9AB577-74FD-F0A3-3644-0AD83D1FB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F711E0B-510D-C471-EA0A-13A82A19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F58C363-4759-1A58-E641-78846F54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332B4BF-D1A9-9E5E-1CFB-1F82594EF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77910FF-6CB1-24DC-EB06-B13CD964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7614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7A774A-4359-715C-06AC-8D223026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4A82A6-5105-88B3-0AE4-A6993BE0D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94F46C6-2521-A9C4-6E7B-7F0279A35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69295E3-23E2-6502-3501-7B3A69123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E82D780-7767-D463-07EE-E2B9DF63C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A46D7FD-32D8-C507-165D-03AFFDD3A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3A1CF6D-8279-20F3-80E0-6CC86CCC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1754AB7-F77B-7A8E-294B-83FDEFCB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9580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3C2D5C-3DB9-71A5-E47F-A83958E6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DF391C5-95A5-833A-D8CB-7D7B5766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06C9F59-86EF-C8F3-3308-CE594A11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741BE74-1B91-167E-E014-4264D125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2471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2EC5EF1-4C46-2F1A-08B3-B6056868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31EA774-0907-2F33-B137-6E0AD60E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B608432-3246-C306-2420-571371A3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8099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4F4DCF-F285-55C9-CE1D-345C0263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443869-D059-DF92-D8AB-CA6CA6562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C704974-8764-65ED-A325-E8771B30D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C5514BC-846D-1917-2826-CFFA6F99F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17E830B-D1AA-59C6-01CD-AB8EC145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B4EB4B-66F2-6A2B-44B5-36463603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1715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A34B31-D178-C712-B703-B9379670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74867BF-8EDC-8FF2-16E6-B25F2D6A1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F037953-F97F-1A44-D0E6-EFC368162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B9D5052-891C-813E-7A53-FAF85CAF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F7EA1C1-45B7-920F-1463-831AF07F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5A5A70-B4C5-578B-AB23-179E43C7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2432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19ACCA6-7FBD-19F9-FCE0-849DB039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495683E-47CF-F0A0-D8F3-3BABA64DE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855E73-9FD9-61DD-155C-93B798F72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5968E-9261-40BD-9FBE-6F18841D9DA9}" type="datetimeFigureOut">
              <a:rPr lang="hu-HU" smtClean="0"/>
              <a:t>2025. 11. 14.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083AE29-4462-5749-0DAD-F6B62B4F3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E4ECFE-D05A-3E65-487D-AA50DDE60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DD3B9A-2F60-467E-86E6-77E631698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338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5.png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microsoft.com/office/2007/relationships/hdphoto" Target="../media/hdphoto3.wdp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microsoft.com/office/2007/relationships/hdphoto" Target="../media/hdphoto5.wdp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4.wdp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microsoft.com/office/2007/relationships/hdphoto" Target="../media/hdphoto6.wdp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-698500" ty="59055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251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BCB5D-D8A1-EABE-33B0-151A476D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Animációs film, Animáció, rajzfilm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B93B485-78A8-A350-450E-659B11DD9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53" y="1443465"/>
            <a:ext cx="6096848" cy="34294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Kép 8" descr="A képen Animációs film, Animáció, képernyőkép, Videojáték-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F4A586C-255D-6D47-1DF0-07572D84B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817">
            <a:off x="1250607" y="703465"/>
            <a:ext cx="9690787" cy="54510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141114E2-FC60-9C14-549B-50948239CA98}"/>
              </a:ext>
            </a:extLst>
          </p:cNvPr>
          <p:cNvSpPr/>
          <p:nvPr/>
        </p:nvSpPr>
        <p:spPr>
          <a:xfrm>
            <a:off x="179446" y="-1134610"/>
            <a:ext cx="6378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Eddigi eredmények: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3871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8A912-30D2-B97C-7182-0FDEE39B7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36B5BC99-781E-C8B8-988D-F27D08C71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0402">
            <a:off x="7721162" y="3054568"/>
            <a:ext cx="2549012" cy="28565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75DF504-2F51-51A2-54BB-C348BC01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09" y="2151620"/>
            <a:ext cx="4499651" cy="25547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D033FD78-448A-EA33-04B4-5CF8B0D3A41C}"/>
              </a:ext>
            </a:extLst>
          </p:cNvPr>
          <p:cNvSpPr/>
          <p:nvPr/>
        </p:nvSpPr>
        <p:spPr>
          <a:xfrm>
            <a:off x="227340" y="136935"/>
            <a:ext cx="6378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Eddigi eredmények: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Kép 4" descr="A képen Animációs film, Animáció, rajzfilm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ABFCEED-1E66-C580-EF05-CF5122C35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3560">
            <a:off x="490461" y="1783077"/>
            <a:ext cx="5852172" cy="32918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Kép 5" descr="A képen Animációs film, Animáció, képernyőkép, Videojáték-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FBAFD9D-9450-39D2-65D4-8C1E6ABA6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817">
            <a:off x="6069583" y="2836921"/>
            <a:ext cx="5852172" cy="32918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4BC22455-65DC-F84A-9573-0F8428F7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7413">
            <a:off x="-754140" y="4875581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7CDD6B1E-6971-D601-32AC-983AE63E4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344">
            <a:off x="4176329" y="5181815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DA3CFDF-2ECD-1761-A529-45DD9CD6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89" y="7591417"/>
            <a:ext cx="5790271" cy="32875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02BE60B-FAD9-9CEB-7EB1-77AC6F494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0402">
            <a:off x="7220065" y="7827350"/>
            <a:ext cx="3798430" cy="42567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2" descr="Blender Logo png images | PNGEgg">
            <a:extLst>
              <a:ext uri="{FF2B5EF4-FFF2-40B4-BE49-F238E27FC236}">
                <a16:creationId xmlns:a16="http://schemas.microsoft.com/office/drawing/2014/main" id="{C0B9751C-94AB-F5AC-B7BC-BAC6E8B46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43">
            <a:off x="-279994" y="10354475"/>
            <a:ext cx="1404498" cy="14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lender Logo png images | PNGEgg">
            <a:extLst>
              <a:ext uri="{FF2B5EF4-FFF2-40B4-BE49-F238E27FC236}">
                <a16:creationId xmlns:a16="http://schemas.microsoft.com/office/drawing/2014/main" id="{D9A0F216-A46D-0D0A-0DDD-47ED65985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0321">
            <a:off x="6101977" y="10973436"/>
            <a:ext cx="1404498" cy="14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595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Animációs film, Animáció, képernyőkép, Videojáték-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8A85972-4F17-F68C-D5C3-CA3C938EC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817">
            <a:off x="13857223" y="3426842"/>
            <a:ext cx="5852172" cy="32918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Kép 2" descr="A képen Animációs film, Animáció, rajzfilm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E8582C71-64B9-BD8C-8ABA-EA8C8B4D0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3560">
            <a:off x="-6900939" y="1783076"/>
            <a:ext cx="5852172" cy="32918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2FA1EFAC-3A33-BDB4-A5A0-3D5F1E69F67E}"/>
              </a:ext>
            </a:extLst>
          </p:cNvPr>
          <p:cNvSpPr/>
          <p:nvPr/>
        </p:nvSpPr>
        <p:spPr>
          <a:xfrm>
            <a:off x="227340" y="136935"/>
            <a:ext cx="6378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Eddigi eredmények: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9AB014-253D-D472-F0F6-E4767051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35" y="1785232"/>
            <a:ext cx="5790271" cy="32875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5D4BEF0-1E20-7BEF-0D35-7CA437E2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0402">
            <a:off x="7548311" y="2021165"/>
            <a:ext cx="3798430" cy="42567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2" descr="Blender Logo png images | PNGEgg">
            <a:extLst>
              <a:ext uri="{FF2B5EF4-FFF2-40B4-BE49-F238E27FC236}">
                <a16:creationId xmlns:a16="http://schemas.microsoft.com/office/drawing/2014/main" id="{C37DDC50-7AB9-FFEB-9869-5E799F3B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43">
            <a:off x="48252" y="4548290"/>
            <a:ext cx="1404498" cy="14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ender Logo png images | PNGEgg">
            <a:extLst>
              <a:ext uri="{FF2B5EF4-FFF2-40B4-BE49-F238E27FC236}">
                <a16:creationId xmlns:a16="http://schemas.microsoft.com/office/drawing/2014/main" id="{4F42052D-2A2D-F0E5-3576-96A5116CB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0321">
            <a:off x="6430223" y="5167251"/>
            <a:ext cx="1404498" cy="14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FA50245C-E91C-A687-3D60-74C038D0D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7413">
            <a:off x="-8095869" y="5083497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19BBF658-361B-8D02-F3CB-70ED9C84B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164">
            <a:off x="12214572" y="5657925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66B57E3-CD48-9C2B-FEC3-BE3D7A278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69" y="8501006"/>
            <a:ext cx="4486946" cy="29947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4" descr="Unity Industry: Transform 3D Data to Build Anything">
            <a:extLst>
              <a:ext uri="{FF2B5EF4-FFF2-40B4-BE49-F238E27FC236}">
                <a16:creationId xmlns:a16="http://schemas.microsoft.com/office/drawing/2014/main" id="{DA61B73E-7592-7158-E839-0FD64CB4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270">
            <a:off x="-321993" y="11125168"/>
            <a:ext cx="2433628" cy="136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FED538D-197F-23CC-7596-E967B3F9E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r="25115"/>
          <a:stretch>
            <a:fillRect/>
          </a:stretch>
        </p:blipFill>
        <p:spPr bwMode="auto">
          <a:xfrm rot="742990">
            <a:off x="6688353" y="7453257"/>
            <a:ext cx="3732407" cy="52989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2" descr="Blender Logo png images | PNGEgg">
            <a:extLst>
              <a:ext uri="{FF2B5EF4-FFF2-40B4-BE49-F238E27FC236}">
                <a16:creationId xmlns:a16="http://schemas.microsoft.com/office/drawing/2014/main" id="{4FA4F49C-553D-8337-9D3D-50F45A4C3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9952">
            <a:off x="5454236" y="11620468"/>
            <a:ext cx="1456470" cy="145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372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29062-FC5F-A8B0-EA31-E381B0F8A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94196385-4F3E-076F-8097-B64F16B5D46E}"/>
              </a:ext>
            </a:extLst>
          </p:cNvPr>
          <p:cNvSpPr/>
          <p:nvPr/>
        </p:nvSpPr>
        <p:spPr>
          <a:xfrm>
            <a:off x="227340" y="136935"/>
            <a:ext cx="6378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Eddigi eredmények: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7F33ADE-D92A-BAB6-565B-0619EF59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96310" y="1785233"/>
            <a:ext cx="5790271" cy="32875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C7CEB97-6190-6516-C0D6-BA3A7D46E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0402">
            <a:off x="15566896" y="1903934"/>
            <a:ext cx="3798430" cy="42567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54AB884-B68B-0ECF-84B4-022756DD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14" y="1931624"/>
            <a:ext cx="4486946" cy="29947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4" descr="Unity Industry: Transform 3D Data to Build Anything">
            <a:extLst>
              <a:ext uri="{FF2B5EF4-FFF2-40B4-BE49-F238E27FC236}">
                <a16:creationId xmlns:a16="http://schemas.microsoft.com/office/drawing/2014/main" id="{17596236-202B-76FE-831B-89C0B48C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270">
            <a:off x="23052" y="4555786"/>
            <a:ext cx="2433628" cy="136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ender Logo png images | PNGEgg">
            <a:extLst>
              <a:ext uri="{FF2B5EF4-FFF2-40B4-BE49-F238E27FC236}">
                <a16:creationId xmlns:a16="http://schemas.microsoft.com/office/drawing/2014/main" id="{285111EC-637B-9C41-82AA-078D4D10D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43">
            <a:off x="-8098559" y="4576106"/>
            <a:ext cx="1404498" cy="14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lender Logo png images | PNGEgg">
            <a:extLst>
              <a:ext uri="{FF2B5EF4-FFF2-40B4-BE49-F238E27FC236}">
                <a16:creationId xmlns:a16="http://schemas.microsoft.com/office/drawing/2014/main" id="{5C13999E-B19B-1D70-BEA5-C552A5E10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9735">
            <a:off x="14612933" y="5066308"/>
            <a:ext cx="1404498" cy="14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DD101A7-8236-9B01-D30E-1373A4466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r="25115"/>
          <a:stretch>
            <a:fillRect/>
          </a:stretch>
        </p:blipFill>
        <p:spPr bwMode="auto">
          <a:xfrm rot="742990">
            <a:off x="7033398" y="883875"/>
            <a:ext cx="3732407" cy="52989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2" descr="Blender Logo png images | PNGEgg">
            <a:extLst>
              <a:ext uri="{FF2B5EF4-FFF2-40B4-BE49-F238E27FC236}">
                <a16:creationId xmlns:a16="http://schemas.microsoft.com/office/drawing/2014/main" id="{5C800849-2D07-913F-6E9B-BB7F416FC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9952">
            <a:off x="5799281" y="5051086"/>
            <a:ext cx="1456470" cy="145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01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40ED126B-B7DE-390B-7EE3-7F308B294BA1}"/>
              </a:ext>
            </a:extLst>
          </p:cNvPr>
          <p:cNvSpPr/>
          <p:nvPr/>
        </p:nvSpPr>
        <p:spPr>
          <a:xfrm>
            <a:off x="1309689" y="2828835"/>
            <a:ext cx="957262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664447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örténet | Debreceni SZC Mechwart András Gépipari és Informatikai Technikum  | EDIR">
            <a:extLst>
              <a:ext uri="{FF2B5EF4-FFF2-40B4-BE49-F238E27FC236}">
                <a16:creationId xmlns:a16="http://schemas.microsoft.com/office/drawing/2014/main" id="{B652CA4D-834C-398B-38A5-18EC7DFC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3739">
            <a:off x="7809515" y="856523"/>
            <a:ext cx="3625362" cy="29002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BDD8732-5304-E810-26D8-B18D404C0C58}"/>
              </a:ext>
            </a:extLst>
          </p:cNvPr>
          <p:cNvSpPr txBox="1"/>
          <p:nvPr/>
        </p:nvSpPr>
        <p:spPr>
          <a:xfrm>
            <a:off x="807026" y="1635527"/>
            <a:ext cx="72320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4400">
                <a:solidFill>
                  <a:srgbClr val="FF00FF"/>
                </a:solidFill>
              </a:rPr>
              <a:t>Debreceni SZC Mechwart</a:t>
            </a:r>
            <a:endParaRPr lang="hu-HU" sz="4400">
              <a:solidFill>
                <a:schemeClr val="accent1"/>
              </a:solidFill>
            </a:endParaRP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4400">
                <a:solidFill>
                  <a:srgbClr val="FF00FF"/>
                </a:solidFill>
              </a:rPr>
              <a:t>Szoftverfejlesztők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4400">
                <a:solidFill>
                  <a:srgbClr val="FF00FF"/>
                </a:solidFill>
              </a:rPr>
              <a:t>Kacsa  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4400">
                <a:solidFill>
                  <a:srgbClr val="FF00FF"/>
                </a:solidFill>
              </a:rPr>
              <a:t>Campus fesztivál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sz="4400">
              <a:solidFill>
                <a:srgbClr val="FF00FF"/>
              </a:solidFill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4E0B70D-AC34-FD63-56AE-C978F36C76BF}"/>
              </a:ext>
            </a:extLst>
          </p:cNvPr>
          <p:cNvSpPr/>
          <p:nvPr/>
        </p:nvSpPr>
        <p:spPr>
          <a:xfrm>
            <a:off x="417542" y="293491"/>
            <a:ext cx="4893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Bemutatkozás: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6D1133B2-6BAA-DC50-108E-DAF47F600B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9093472"/>
                  </p:ext>
                </p:extLst>
              </p:nvPr>
            </p:nvGraphicFramePr>
            <p:xfrm rot="391493">
              <a:off x="6923586" y="4250470"/>
              <a:ext cx="1618217" cy="2367391"/>
            </p:xfrm>
            <a:graphic>
              <a:graphicData uri="http://schemas.microsoft.com/office/drawing/2017/model3d">
                <am3d:model3d r:embed="rId3">
                  <am3d:spPr>
                    <a:xfrm rot="391493">
                      <a:off x="0" y="0"/>
                      <a:ext cx="1618217" cy="2367391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2424544" ay="3648179" az="21970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162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6D1133B2-6BAA-DC50-108E-DAF47F600B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91493">
                <a:off x="6923586" y="4250470"/>
                <a:ext cx="1618217" cy="2367391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CAMPUS FESZTIVÁL official | Debrecen">
            <a:extLst>
              <a:ext uri="{FF2B5EF4-FFF2-40B4-BE49-F238E27FC236}">
                <a16:creationId xmlns:a16="http://schemas.microsoft.com/office/drawing/2014/main" id="{4CF2AEE4-DAC7-C96E-CA7F-BD592DBF4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95556" l="9778" r="89778">
                        <a14:foregroundMark x1="65333" y1="55556" x2="38667" y2="25778"/>
                        <a14:foregroundMark x1="38667" y1="25778" x2="28000" y2="21333"/>
                        <a14:foregroundMark x1="32889" y1="18222" x2="16889" y2="44444"/>
                        <a14:foregroundMark x1="16889" y1="44444" x2="16889" y2="51556"/>
                        <a14:foregroundMark x1="33778" y1="20444" x2="42667" y2="17778"/>
                        <a14:foregroundMark x1="28889" y1="22222" x2="20000" y2="51111"/>
                        <a14:foregroundMark x1="19111" y1="50667" x2="25333" y2="23556"/>
                        <a14:foregroundMark x1="25333" y1="23556" x2="29778" y2="19556"/>
                        <a14:foregroundMark x1="51111" y1="30667" x2="41333" y2="47111"/>
                        <a14:foregroundMark x1="35111" y1="28444" x2="40889" y2="49778"/>
                        <a14:foregroundMark x1="54222" y1="30667" x2="67556" y2="30667"/>
                        <a14:foregroundMark x1="68889" y1="64444" x2="45333" y2="41333"/>
                        <a14:foregroundMark x1="45333" y1="41333" x2="45333" y2="40444"/>
                        <a14:foregroundMark x1="67556" y1="71111" x2="58222" y2="66222"/>
                        <a14:foregroundMark x1="74222" y1="72889" x2="80889" y2="51111"/>
                        <a14:foregroundMark x1="80889" y1="51111" x2="80889" y2="48000"/>
                        <a14:foregroundMark x1="80889" y1="49778" x2="77778" y2="72444"/>
                        <a14:foregroundMark x1="77778" y1="72444" x2="69333" y2="78222"/>
                        <a14:foregroundMark x1="65333" y1="88000" x2="63556" y2="95556"/>
                        <a14:foregroundMark x1="72889" y1="77778" x2="82667" y2="56444"/>
                        <a14:foregroundMark x1="80889" y1="61778" x2="76000" y2="75556"/>
                        <a14:foregroundMark x1="82222" y1="65333" x2="79111" y2="73778"/>
                        <a14:foregroundMark x1="58222" y1="54222" x2="38222" y2="57333"/>
                        <a14:foregroundMark x1="58667" y1="58667" x2="32889" y2="55556"/>
                        <a14:foregroundMark x1="49778" y1="57333" x2="35556" y2="34222"/>
                        <a14:foregroundMark x1="42667" y1="49778" x2="27111" y2="29333"/>
                        <a14:foregroundMark x1="19556" y1="64000" x2="24000" y2="72889"/>
                        <a14:foregroundMark x1="21728" y1="72513" x2="20444" y2="70667"/>
                        <a14:foregroundMark x1="28444" y1="79556" x2="21778" y2="72889"/>
                        <a14:backgroundMark x1="24998" y1="80477" x2="24889" y2="8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9892">
            <a:off x="5626668" y="2686732"/>
            <a:ext cx="1895012" cy="189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319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45284-EF47-3F4C-4751-65418591B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1BEF23C0-1E2B-6CF0-1235-ECB1041CB82F}"/>
              </a:ext>
            </a:extLst>
          </p:cNvPr>
          <p:cNvSpPr txBox="1"/>
          <p:nvPr/>
        </p:nvSpPr>
        <p:spPr>
          <a:xfrm>
            <a:off x="990724" y="1289178"/>
            <a:ext cx="723207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4400" b="1">
                <a:solidFill>
                  <a:srgbClr val="FF00FF"/>
                </a:solidFill>
              </a:rPr>
              <a:t>Csapattagok: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hu-HU" sz="4000">
                <a:solidFill>
                  <a:srgbClr val="FF00FF"/>
                </a:solidFill>
              </a:rPr>
              <a:t>Arany Zoltán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hu-HU" sz="4000">
                <a:solidFill>
                  <a:srgbClr val="FF00FF"/>
                </a:solidFill>
              </a:rPr>
              <a:t>Herczeg Ákos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hu-HU" sz="4000">
                <a:solidFill>
                  <a:srgbClr val="FF00FF"/>
                </a:solidFill>
              </a:rPr>
              <a:t>Szanics Ferenc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hu-HU" sz="4000">
                <a:solidFill>
                  <a:srgbClr val="FF00FF"/>
                </a:solidFill>
              </a:rPr>
              <a:t>Tasi Dóra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hu-HU" sz="4000">
                <a:solidFill>
                  <a:srgbClr val="FF00FF"/>
                </a:solidFill>
              </a:rPr>
              <a:t>Bura Zalán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4400" b="1">
                <a:solidFill>
                  <a:srgbClr val="FF00FF"/>
                </a:solidFill>
              </a:rPr>
              <a:t>Mentor: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hu-HU" sz="4000">
                <a:solidFill>
                  <a:srgbClr val="FF00FF"/>
                </a:solidFill>
              </a:rPr>
              <a:t>Miglász Dániel</a:t>
            </a:r>
            <a:endParaRPr lang="hu-HU" sz="4000">
              <a:solidFill>
                <a:schemeClr val="accent1"/>
              </a:solidFill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C23406F-E6F9-4010-CCCC-F2472DE7192A}"/>
              </a:ext>
            </a:extLst>
          </p:cNvPr>
          <p:cNvSpPr/>
          <p:nvPr/>
        </p:nvSpPr>
        <p:spPr>
          <a:xfrm>
            <a:off x="417542" y="293491"/>
            <a:ext cx="4893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Bemutatkozás: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6E3D2B47-7F23-DAD5-2E4E-2E1414123E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5045086"/>
                  </p:ext>
                </p:extLst>
              </p:nvPr>
            </p:nvGraphicFramePr>
            <p:xfrm rot="391493">
              <a:off x="7129532" y="1001706"/>
              <a:ext cx="2170798" cy="3132360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2170798" cy="313236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2374670" ay="3534644" az="21176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60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6E3D2B47-7F23-DAD5-2E4E-2E1414123E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91493">
                <a:off x="7129532" y="1001706"/>
                <a:ext cx="2170798" cy="31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Térhatású modell 6" descr="Rubber Duck">
                <a:extLst>
                  <a:ext uri="{FF2B5EF4-FFF2-40B4-BE49-F238E27FC236}">
                    <a16:creationId xmlns:a16="http://schemas.microsoft.com/office/drawing/2014/main" id="{40D51733-E7FB-8657-932D-E50C3BDD8A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8775872"/>
                  </p:ext>
                </p:extLst>
              </p:nvPr>
            </p:nvGraphicFramePr>
            <p:xfrm rot="391493">
              <a:off x="9070188" y="3141418"/>
              <a:ext cx="1913541" cy="3189235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1913541" cy="3189235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6472413" ay="3904856" az="65744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601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Térhatású modell 6" descr="Rubber Duck">
                <a:extLst>
                  <a:ext uri="{FF2B5EF4-FFF2-40B4-BE49-F238E27FC236}">
                    <a16:creationId xmlns:a16="http://schemas.microsoft.com/office/drawing/2014/main" id="{40D51733-E7FB-8657-932D-E50C3BDD8A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91493">
                <a:off x="9070188" y="3141418"/>
                <a:ext cx="1913541" cy="3189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Térhatású modell 7" descr="Rubber Duck">
                <a:extLst>
                  <a:ext uri="{FF2B5EF4-FFF2-40B4-BE49-F238E27FC236}">
                    <a16:creationId xmlns:a16="http://schemas.microsoft.com/office/drawing/2014/main" id="{2C6A1E24-CEB0-DE6B-042A-83CD87F0B2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9911619"/>
                  </p:ext>
                </p:extLst>
              </p:nvPr>
            </p:nvGraphicFramePr>
            <p:xfrm rot="391493">
              <a:off x="9219831" y="834320"/>
              <a:ext cx="1517560" cy="2179474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1517560" cy="217947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8790918" ay="3856690" az="895237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1804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Térhatású modell 7" descr="Rubber Duck">
                <a:extLst>
                  <a:ext uri="{FF2B5EF4-FFF2-40B4-BE49-F238E27FC236}">
                    <a16:creationId xmlns:a16="http://schemas.microsoft.com/office/drawing/2014/main" id="{2C6A1E24-CEB0-DE6B-042A-83CD87F0B2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91493">
                <a:off x="9219831" y="834320"/>
                <a:ext cx="1517560" cy="2179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Térhatású modell 8" descr="Rubber Duck">
                <a:extLst>
                  <a:ext uri="{FF2B5EF4-FFF2-40B4-BE49-F238E27FC236}">
                    <a16:creationId xmlns:a16="http://schemas.microsoft.com/office/drawing/2014/main" id="{C353610D-AAD5-1058-CF44-B87388905C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9050922"/>
                  </p:ext>
                </p:extLst>
              </p:nvPr>
            </p:nvGraphicFramePr>
            <p:xfrm rot="391493">
              <a:off x="6435301" y="4318903"/>
              <a:ext cx="1386511" cy="2203223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1386511" cy="2203223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3847556" ay="3818385" az="369435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14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Térhatású modell 8" descr="Rubber Duck">
                <a:extLst>
                  <a:ext uri="{FF2B5EF4-FFF2-40B4-BE49-F238E27FC236}">
                    <a16:creationId xmlns:a16="http://schemas.microsoft.com/office/drawing/2014/main" id="{C353610D-AAD5-1058-CF44-B87388905C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391493">
                <a:off x="6435301" y="4318903"/>
                <a:ext cx="1386511" cy="2203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Térhatású modell 9" descr="Rubber Duck">
                <a:extLst>
                  <a:ext uri="{FF2B5EF4-FFF2-40B4-BE49-F238E27FC236}">
                    <a16:creationId xmlns:a16="http://schemas.microsoft.com/office/drawing/2014/main" id="{7205F163-29FF-2D8C-A6F6-966CC31E84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3516626"/>
                  </p:ext>
                </p:extLst>
              </p:nvPr>
            </p:nvGraphicFramePr>
            <p:xfrm rot="391493">
              <a:off x="10949008" y="2233543"/>
              <a:ext cx="1149054" cy="1718832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1149054" cy="1718832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2714449" ay="4005042" az="256895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05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Térhatású modell 9" descr="Rubber Duck">
                <a:extLst>
                  <a:ext uri="{FF2B5EF4-FFF2-40B4-BE49-F238E27FC236}">
                    <a16:creationId xmlns:a16="http://schemas.microsoft.com/office/drawing/2014/main" id="{7205F163-29FF-2D8C-A6F6-966CC31E84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91493">
                <a:off x="10949008" y="2233543"/>
                <a:ext cx="1149054" cy="1718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Térhatású modell 10" descr="Rubber Duck">
                <a:extLst>
                  <a:ext uri="{FF2B5EF4-FFF2-40B4-BE49-F238E27FC236}">
                    <a16:creationId xmlns:a16="http://schemas.microsoft.com/office/drawing/2014/main" id="{49B93535-F232-A20D-A266-97F282194C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4953206"/>
                  </p:ext>
                </p:extLst>
              </p:nvPr>
            </p:nvGraphicFramePr>
            <p:xfrm rot="391493">
              <a:off x="5683670" y="234000"/>
              <a:ext cx="1082960" cy="1671938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1082960" cy="1671938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7434907" ay="3960895" az="75809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336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Térhatású modell 10" descr="Rubber Duck">
                <a:extLst>
                  <a:ext uri="{FF2B5EF4-FFF2-40B4-BE49-F238E27FC236}">
                    <a16:creationId xmlns:a16="http://schemas.microsoft.com/office/drawing/2014/main" id="{49B93535-F232-A20D-A266-97F282194C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391493">
                <a:off x="5683670" y="234000"/>
                <a:ext cx="1082960" cy="16719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8705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A9C46C54-52CB-0254-847D-AF0A53CF92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658260"/>
                  </p:ext>
                </p:extLst>
              </p:nvPr>
            </p:nvGraphicFramePr>
            <p:xfrm rot="391493">
              <a:off x="8610595" y="1148604"/>
              <a:ext cx="2636857" cy="4026680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2636857" cy="402668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8067649" ay="4556156" az="81199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63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A9C46C54-52CB-0254-847D-AF0A53CF92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91493">
                <a:off x="8610595" y="1148604"/>
                <a:ext cx="2636857" cy="40266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zövegdoboz 4">
            <a:extLst>
              <a:ext uri="{FF2B5EF4-FFF2-40B4-BE49-F238E27FC236}">
                <a16:creationId xmlns:a16="http://schemas.microsoft.com/office/drawing/2014/main" id="{ACE14924-8CFE-976E-B6CF-0DF802CE27F7}"/>
              </a:ext>
            </a:extLst>
          </p:cNvPr>
          <p:cNvSpPr txBox="1"/>
          <p:nvPr/>
        </p:nvSpPr>
        <p:spPr>
          <a:xfrm>
            <a:off x="1257301" y="1403858"/>
            <a:ext cx="63904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Love story</a:t>
            </a:r>
          </a:p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Kacsa</a:t>
            </a:r>
          </a:p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Űrhajóvonat</a:t>
            </a:r>
          </a:p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Hiba</a:t>
            </a:r>
          </a:p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Ismeretlen bolygó</a:t>
            </a:r>
          </a:p>
          <a:p>
            <a:pPr marL="914400" indent="-914400">
              <a:buFont typeface="+mj-lt"/>
              <a:buAutoNum type="arabicPeriod"/>
            </a:pPr>
            <a:r>
              <a:rPr lang="hu-HU" sz="5000">
                <a:solidFill>
                  <a:srgbClr val="FF00FF"/>
                </a:solidFill>
              </a:rPr>
              <a:t>Mentőakció</a:t>
            </a:r>
          </a:p>
          <a:p>
            <a:pPr marL="914400" indent="-914400">
              <a:buFont typeface="+mj-lt"/>
              <a:buAutoNum type="arabicPeriod"/>
            </a:pPr>
            <a:endParaRPr lang="hu-HU">
              <a:solidFill>
                <a:schemeClr val="accent1"/>
              </a:solidFill>
            </a:endParaRPr>
          </a:p>
          <a:p>
            <a:endParaRPr lang="hu-HU">
              <a:solidFill>
                <a:schemeClr val="accent1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92849E2-39B0-60E5-0573-1E46F76CC6E3}"/>
              </a:ext>
            </a:extLst>
          </p:cNvPr>
          <p:cNvSpPr/>
          <p:nvPr/>
        </p:nvSpPr>
        <p:spPr>
          <a:xfrm>
            <a:off x="434286" y="397400"/>
            <a:ext cx="6273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Projektünk sztorija:</a:t>
            </a:r>
          </a:p>
        </p:txBody>
      </p:sp>
    </p:spTree>
    <p:extLst>
      <p:ext uri="{BB962C8B-B14F-4D97-AF65-F5344CB8AC3E}">
        <p14:creationId xmlns:p14="http://schemas.microsoft.com/office/powerpoint/2010/main" val="2609332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731F3064-282D-C061-3F7E-92FFD67693D1}"/>
              </a:ext>
            </a:extLst>
          </p:cNvPr>
          <p:cNvSpPr/>
          <p:nvPr/>
        </p:nvSpPr>
        <p:spPr>
          <a:xfrm>
            <a:off x="205794" y="220755"/>
            <a:ext cx="6896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Tervek, mérföldkövek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1E987E5-1B4A-71E6-DFE8-6BEDB334E298}"/>
              </a:ext>
            </a:extLst>
          </p:cNvPr>
          <p:cNvSpPr txBox="1"/>
          <p:nvPr/>
        </p:nvSpPr>
        <p:spPr>
          <a:xfrm>
            <a:off x="862444" y="1551563"/>
            <a:ext cx="624004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200">
                <a:solidFill>
                  <a:srgbClr val="FF00FF"/>
                </a:solidFill>
              </a:rPr>
              <a:t>Basic dolgok pl.: mozgás, fizika, képregény, vonat, tutorial</a:t>
            </a:r>
            <a:br>
              <a:rPr lang="hu-HU" sz="3200">
                <a:solidFill>
                  <a:schemeClr val="accent1"/>
                </a:solidFill>
              </a:rPr>
            </a:br>
            <a:endParaRPr lang="hu-HU" sz="3200">
              <a:solidFill>
                <a:schemeClr val="accent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3200">
                <a:solidFill>
                  <a:srgbClr val="FF00FF"/>
                </a:solidFill>
              </a:rPr>
              <a:t>Main game elkészítése, 2D/3D elemek pl.: ércek, felszerelés, kacsa, vonatűrhajó</a:t>
            </a:r>
            <a:br>
              <a:rPr lang="hu-HU" sz="3200">
                <a:solidFill>
                  <a:srgbClr val="FF00FF"/>
                </a:solidFill>
              </a:rPr>
            </a:br>
            <a:endParaRPr lang="hu-HU" sz="3200">
              <a:solidFill>
                <a:srgbClr val="FF00FF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hu-HU" sz="3200">
                <a:solidFill>
                  <a:srgbClr val="FF00FF"/>
                </a:solidFill>
              </a:rPr>
              <a:t>Main game készítése, finom hangolása (hibák, tesztek)</a:t>
            </a:r>
          </a:p>
          <a:p>
            <a:endParaRPr lang="hu-HU" sz="1400">
              <a:solidFill>
                <a:schemeClr val="accent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CA938B6-EEAE-4375-4694-79F78B413606}"/>
              </a:ext>
            </a:extLst>
          </p:cNvPr>
          <p:cNvSpPr txBox="1"/>
          <p:nvPr/>
        </p:nvSpPr>
        <p:spPr>
          <a:xfrm>
            <a:off x="8260773" y="1427524"/>
            <a:ext cx="33043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4800" b="1">
                <a:solidFill>
                  <a:schemeClr val="accent2"/>
                </a:solidFill>
              </a:rPr>
              <a:t>November</a:t>
            </a:r>
          </a:p>
          <a:p>
            <a:pPr algn="r"/>
            <a:endParaRPr lang="hu-HU" sz="4800" b="1">
              <a:solidFill>
                <a:schemeClr val="accent2"/>
              </a:solidFill>
            </a:endParaRPr>
          </a:p>
          <a:p>
            <a:pPr algn="r"/>
            <a:r>
              <a:rPr lang="hu-HU" sz="4800" b="1">
                <a:solidFill>
                  <a:schemeClr val="accent2"/>
                </a:solidFill>
              </a:rPr>
              <a:t>December</a:t>
            </a:r>
          </a:p>
          <a:p>
            <a:pPr algn="r"/>
            <a:endParaRPr lang="hu-HU" sz="4800" b="1">
              <a:solidFill>
                <a:schemeClr val="accent2"/>
              </a:solidFill>
            </a:endParaRPr>
          </a:p>
          <a:p>
            <a:pPr algn="r"/>
            <a:endParaRPr lang="hu-HU" sz="4800" b="1">
              <a:solidFill>
                <a:schemeClr val="accent2"/>
              </a:solidFill>
            </a:endParaRPr>
          </a:p>
          <a:p>
            <a:pPr algn="r"/>
            <a:r>
              <a:rPr lang="hu-HU" sz="4800" b="1">
                <a:solidFill>
                  <a:schemeClr val="accent2"/>
                </a:solidFill>
              </a:rPr>
              <a:t>Január</a:t>
            </a:r>
          </a:p>
        </p:txBody>
      </p:sp>
    </p:spTree>
    <p:extLst>
      <p:ext uri="{BB962C8B-B14F-4D97-AF65-F5344CB8AC3E}">
        <p14:creationId xmlns:p14="http://schemas.microsoft.com/office/powerpoint/2010/main" val="814608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485810A9-EA75-B461-9B39-8DBF9DFAA47C}"/>
              </a:ext>
            </a:extLst>
          </p:cNvPr>
          <p:cNvSpPr/>
          <p:nvPr/>
        </p:nvSpPr>
        <p:spPr>
          <a:xfrm>
            <a:off x="717026" y="106455"/>
            <a:ext cx="643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Fejlesztői eszközök: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2CF8DA3-E0E1-0B28-8D74-FA627E68C43D}"/>
              </a:ext>
            </a:extLst>
          </p:cNvPr>
          <p:cNvSpPr txBox="1"/>
          <p:nvPr/>
        </p:nvSpPr>
        <p:spPr>
          <a:xfrm>
            <a:off x="739497" y="1074509"/>
            <a:ext cx="63904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 err="1">
                <a:solidFill>
                  <a:srgbClr val="FF00FF"/>
                </a:solidFill>
              </a:rPr>
              <a:t>Blender</a:t>
            </a:r>
            <a:endParaRPr lang="hu-HU" sz="4800">
              <a:solidFill>
                <a:srgbClr val="FF00FF"/>
              </a:solidFill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 err="1">
                <a:solidFill>
                  <a:srgbClr val="FF00FF"/>
                </a:solidFill>
              </a:rPr>
              <a:t>Unity</a:t>
            </a:r>
            <a:endParaRPr lang="hu-HU" sz="4800">
              <a:solidFill>
                <a:srgbClr val="FF00FF"/>
              </a:solidFill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>
                <a:solidFill>
                  <a:srgbClr val="FF00FF"/>
                </a:solidFill>
              </a:rPr>
              <a:t>Visual </a:t>
            </a:r>
            <a:r>
              <a:rPr lang="hu-HU" sz="4800" err="1">
                <a:solidFill>
                  <a:srgbClr val="FF00FF"/>
                </a:solidFill>
              </a:rPr>
              <a:t>Studio</a:t>
            </a:r>
            <a:r>
              <a:rPr lang="hu-HU" sz="4800">
                <a:solidFill>
                  <a:srgbClr val="FF00FF"/>
                </a:solidFill>
              </a:rPr>
              <a:t> 2022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 err="1">
                <a:solidFill>
                  <a:srgbClr val="FF00FF"/>
                </a:solidFill>
              </a:rPr>
              <a:t>Gimp</a:t>
            </a:r>
            <a:endParaRPr lang="hu-HU" sz="4800">
              <a:solidFill>
                <a:srgbClr val="FF00FF"/>
              </a:solidFill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 err="1">
                <a:solidFill>
                  <a:srgbClr val="FF00FF"/>
                </a:solidFill>
              </a:rPr>
              <a:t>Trello</a:t>
            </a:r>
            <a:endParaRPr lang="hu-HU" sz="4800">
              <a:solidFill>
                <a:srgbClr val="FF00FF"/>
              </a:solidFill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>
                <a:solidFill>
                  <a:srgbClr val="FF00FF"/>
                </a:solidFill>
              </a:rPr>
              <a:t>Discord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hu-HU" sz="4800" err="1">
                <a:solidFill>
                  <a:srgbClr val="FF00FF"/>
                </a:solidFill>
              </a:rPr>
              <a:t>Github</a:t>
            </a:r>
            <a:endParaRPr lang="hu-HU" sz="4800">
              <a:solidFill>
                <a:schemeClr val="accent1"/>
              </a:solidFill>
            </a:endParaRPr>
          </a:p>
        </p:txBody>
      </p:sp>
      <p:pic>
        <p:nvPicPr>
          <p:cNvPr id="1026" name="Picture 2" descr="Blender Logo png images | PNGEgg">
            <a:extLst>
              <a:ext uri="{FF2B5EF4-FFF2-40B4-BE49-F238E27FC236}">
                <a16:creationId xmlns:a16="http://schemas.microsoft.com/office/drawing/2014/main" id="{A28F62AB-7BEE-C1DD-3872-10D5E845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3" b="89943" l="4023" r="97414">
                        <a14:foregroundMark x1="16667" y1="64368" x2="7184" y2="68391"/>
                        <a14:foregroundMark x1="87931" y1="70977" x2="97701" y2="50862"/>
                        <a14:foregroundMark x1="97701" y1="50862" x2="92816" y2="54023"/>
                        <a14:foregroundMark x1="69253" y1="52586" x2="57184" y2="55460"/>
                        <a14:foregroundMark x1="73851" y1="41092" x2="56609" y2="59770"/>
                        <a14:foregroundMark x1="56609" y1="59770" x2="71552" y2="54885"/>
                        <a14:foregroundMark x1="71552" y1="54885" x2="55460" y2="48851"/>
                        <a14:foregroundMark x1="55460" y1="48851" x2="56897" y2="57759"/>
                        <a14:foregroundMark x1="72414" y1="43966" x2="52299" y2="39943"/>
                        <a14:foregroundMark x1="71552" y1="41092" x2="52874" y2="56322"/>
                        <a14:foregroundMark x1="52874" y1="56322" x2="70690" y2="65230"/>
                        <a14:foregroundMark x1="70690" y1="65230" x2="75862" y2="46264"/>
                        <a14:foregroundMark x1="75862" y1="46264" x2="69253" y2="37356"/>
                        <a14:foregroundMark x1="76149" y1="46839" x2="74138" y2="66667"/>
                        <a14:foregroundMark x1="74138" y1="66667" x2="69253" y2="69253"/>
                        <a14:foregroundMark x1="66379" y1="69828" x2="55460" y2="42529"/>
                        <a14:foregroundMark x1="55460" y1="42529" x2="63793" y2="39943"/>
                        <a14:foregroundMark x1="56609" y1="42241" x2="55747" y2="67241"/>
                        <a14:foregroundMark x1="55747" y1="67241" x2="69253" y2="72701"/>
                        <a14:foregroundMark x1="59770" y1="68678" x2="45115" y2="41667"/>
                        <a14:foregroundMark x1="45115" y1="41667" x2="46552" y2="39655"/>
                        <a14:foregroundMark x1="52874" y1="42529" x2="51437" y2="57471"/>
                        <a14:foregroundMark x1="51437" y1="57471" x2="53736" y2="72126"/>
                        <a14:foregroundMark x1="53736" y1="72126" x2="55460" y2="73851"/>
                        <a14:foregroundMark x1="52011" y1="69828" x2="46839" y2="37644"/>
                        <a14:foregroundMark x1="48851" y1="45115" x2="50575" y2="60345"/>
                        <a14:foregroundMark x1="50575" y1="60345" x2="56897" y2="73563"/>
                        <a14:foregroundMark x1="73851" y1="68678" x2="72989" y2="43678"/>
                        <a14:foregroundMark x1="72989" y1="43678" x2="72701" y2="43103"/>
                        <a14:foregroundMark x1="73563" y1="41954" x2="79885" y2="62356"/>
                        <a14:foregroundMark x1="79885" y1="62356" x2="77586" y2="64943"/>
                        <a14:foregroundMark x1="79310" y1="65230" x2="73563" y2="40805"/>
                        <a14:foregroundMark x1="73563" y1="40805" x2="73563" y2="40805"/>
                        <a14:foregroundMark x1="74425" y1="44253" x2="86207" y2="64655"/>
                        <a14:foregroundMark x1="86207" y1="64655" x2="84483" y2="67529"/>
                        <a14:foregroundMark x1="82759" y1="58908" x2="74425" y2="37356"/>
                        <a14:foregroundMark x1="79310" y1="42816" x2="84483" y2="66954"/>
                        <a14:foregroundMark x1="6322" y1="69253" x2="4023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512" y="618316"/>
            <a:ext cx="1556905" cy="155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 Industry: Transform 3D Data to Build Anything">
            <a:extLst>
              <a:ext uri="{FF2B5EF4-FFF2-40B4-BE49-F238E27FC236}">
                <a16:creationId xmlns:a16="http://schemas.microsoft.com/office/drawing/2014/main" id="{CD780772-FED3-75B4-4CC8-BE1B54699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417" y="1492545"/>
            <a:ext cx="2433628" cy="136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CACFB0-CA1B-7453-35E0-513AA7483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20" y="2271425"/>
            <a:ext cx="1202748" cy="120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E00B5AED-D8CA-4C45-D76C-A3F0001C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004" y="3043016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ello Logo Slack Atlassian, trello transparent background PNG clipart |  HiClipart">
            <a:extLst>
              <a:ext uri="{FF2B5EF4-FFF2-40B4-BE49-F238E27FC236}">
                <a16:creationId xmlns:a16="http://schemas.microsoft.com/office/drawing/2014/main" id="{2B877664-FD5B-6991-C9CB-469561AD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0429" y1="37286" x2="36714" y2="44143"/>
                        <a14:foregroundMark x1="36714" y1="44143" x2="51143" y2="56429"/>
                        <a14:foregroundMark x1="51143" y1="56429" x2="61714" y2="42000"/>
                        <a14:foregroundMark x1="61714" y1="42000" x2="62571" y2="38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73" y="3626563"/>
            <a:ext cx="1586126" cy="1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scord icon isolated on white background social media app round button logo  sign and symbol | Premium PSD">
            <a:extLst>
              <a:ext uri="{FF2B5EF4-FFF2-40B4-BE49-F238E27FC236}">
                <a16:creationId xmlns:a16="http://schemas.microsoft.com/office/drawing/2014/main" id="{5217722D-AABD-5E21-F3EC-9F7FE48BF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8333" r="90000">
                        <a14:foregroundMark x1="50000" y1="45278" x2="40833" y2="34444"/>
                        <a14:foregroundMark x1="40833" y1="34444" x2="35556" y2="36389"/>
                        <a14:foregroundMark x1="57500" y1="45833" x2="39167" y2="46944"/>
                        <a14:foregroundMark x1="39167" y1="46944" x2="48333" y2="57500"/>
                        <a14:foregroundMark x1="48333" y1="57500" x2="43333" y2="44444"/>
                        <a14:foregroundMark x1="43333" y1="44444" x2="49722" y2="49444"/>
                        <a14:foregroundMark x1="63056" y1="53056" x2="31389" y2="52500"/>
                        <a14:foregroundMark x1="31389" y1="52500" x2="51667" y2="40000"/>
                        <a14:foregroundMark x1="51667" y1="40000" x2="43889" y2="60833"/>
                        <a14:foregroundMark x1="43889" y1="60833" x2="46944" y2="39167"/>
                        <a14:foregroundMark x1="46944" y1="39167" x2="51667" y2="53333"/>
                        <a14:foregroundMark x1="51667" y1="53333" x2="41944" y2="40278"/>
                        <a14:foregroundMark x1="41944" y1="40278" x2="53333" y2="57222"/>
                        <a14:foregroundMark x1="53333" y1="57222" x2="46389" y2="44722"/>
                        <a14:foregroundMark x1="46389" y1="44722" x2="62500" y2="59722"/>
                        <a14:foregroundMark x1="62500" y1="59722" x2="90000" y2="45000"/>
                        <a14:foregroundMark x1="90000" y1="45000" x2="61389" y2="15278"/>
                        <a14:foregroundMark x1="61389" y1="15278" x2="47500" y2="8611"/>
                        <a14:foregroundMark x1="47500" y1="8611" x2="8333" y2="46111"/>
                        <a14:foregroundMark x1="8333" y1="46111" x2="13056" y2="65000"/>
                        <a14:foregroundMark x1="13056" y1="65000" x2="41111" y2="89444"/>
                        <a14:foregroundMark x1="41111" y1="89444" x2="56944" y2="90000"/>
                        <a14:foregroundMark x1="71944" y1="59167" x2="54167" y2="56111"/>
                        <a14:foregroundMark x1="54167" y1="56111" x2="46944" y2="41111"/>
                        <a14:foregroundMark x1="46944" y1="41111" x2="42778" y2="64167"/>
                        <a14:foregroundMark x1="42778" y1="64167" x2="56389" y2="43611"/>
                        <a14:foregroundMark x1="56389" y1="43611" x2="38056" y2="56111"/>
                        <a14:foregroundMark x1="38056" y1="56111" x2="47500" y2="43611"/>
                        <a14:foregroundMark x1="47500" y1="43611" x2="55556" y2="60833"/>
                        <a14:foregroundMark x1="57500" y1="34167" x2="35556" y2="41389"/>
                        <a14:foregroundMark x1="35556" y1="41389" x2="26389" y2="72222"/>
                        <a14:foregroundMark x1="26389" y1="72222" x2="41389" y2="78056"/>
                        <a14:foregroundMark x1="42222" y1="71944" x2="40833" y2="57222"/>
                        <a14:foregroundMark x1="40833" y1="57222" x2="68056" y2="41944"/>
                        <a14:foregroundMark x1="68056" y1="41944" x2="68056" y2="63056"/>
                        <a14:foregroundMark x1="72778" y1="74167" x2="68056" y2="33889"/>
                        <a14:foregroundMark x1="68889" y1="52222" x2="62778" y2="7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041" y="4516500"/>
            <a:ext cx="1392378" cy="139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lay OS A macOS Icon, GitHub Desktop, white cat on purple background icon  transparent background PNG clipart | HiClipart">
            <a:extLst>
              <a:ext uri="{FF2B5EF4-FFF2-40B4-BE49-F238E27FC236}">
                <a16:creationId xmlns:a16="http://schemas.microsoft.com/office/drawing/2014/main" id="{28E943AA-7E24-3C64-03F6-B3D2DDCE2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250" b="92250" l="6875" r="91875">
                        <a14:foregroundMark x1="47625" y1="24125" x2="27000" y2="28000"/>
                        <a14:foregroundMark x1="27000" y1="28000" x2="31875" y2="63125"/>
                        <a14:foregroundMark x1="31875" y1="63125" x2="60500" y2="57000"/>
                        <a14:foregroundMark x1="60500" y1="57000" x2="40875" y2="62250"/>
                        <a14:foregroundMark x1="40875" y1="62250" x2="63250" y2="79750"/>
                        <a14:foregroundMark x1="63250" y1="79750" x2="41125" y2="84500"/>
                        <a14:foregroundMark x1="41125" y1="84500" x2="34250" y2="71875"/>
                        <a14:foregroundMark x1="34250" y1="71875" x2="63625" y2="79625"/>
                        <a14:foregroundMark x1="63625" y1="79625" x2="84250" y2="56625"/>
                        <a14:foregroundMark x1="84250" y1="56625" x2="78125" y2="31375"/>
                        <a14:foregroundMark x1="78125" y1="31375" x2="50125" y2="11750"/>
                        <a14:foregroundMark x1="50125" y1="11750" x2="37875" y2="13375"/>
                        <a14:foregroundMark x1="37875" y1="13375" x2="14500" y2="35875"/>
                        <a14:foregroundMark x1="14500" y1="35875" x2="8125" y2="45500"/>
                        <a14:foregroundMark x1="8125" y1="45500" x2="9875" y2="60375"/>
                        <a14:foregroundMark x1="9875" y1="60375" x2="23250" y2="79125"/>
                        <a14:foregroundMark x1="23250" y1="79125" x2="51500" y2="87000"/>
                        <a14:foregroundMark x1="51500" y1="87000" x2="73750" y2="80000"/>
                        <a14:foregroundMark x1="73750" y1="80000" x2="78500" y2="64250"/>
                        <a14:foregroundMark x1="78500" y1="64250" x2="76375" y2="44500"/>
                        <a14:foregroundMark x1="76375" y1="44500" x2="77375" y2="41875"/>
                        <a14:foregroundMark x1="91875" y1="53125" x2="53875" y2="44500"/>
                        <a14:foregroundMark x1="81250" y1="61875" x2="42500" y2="43000"/>
                        <a14:foregroundMark x1="71125" y1="66000" x2="32625" y2="36625"/>
                        <a14:foregroundMark x1="56875" y1="45750" x2="42750" y2="29750"/>
                        <a14:foregroundMark x1="71625" y1="43750" x2="46625" y2="31250"/>
                        <a14:foregroundMark x1="69625" y1="41500" x2="56125" y2="15125"/>
                        <a14:foregroundMark x1="56125" y1="15125" x2="50375" y2="9500"/>
                        <a14:foregroundMark x1="50375" y1="9500" x2="49625" y2="9250"/>
                        <a14:foregroundMark x1="38250" y1="89875" x2="46375" y2="90625"/>
                        <a14:foregroundMark x1="46375" y1="90625" x2="59250" y2="87625"/>
                        <a14:foregroundMark x1="59250" y1="87625" x2="61000" y2="85875"/>
                        <a14:foregroundMark x1="62750" y1="91625" x2="59500" y2="92250"/>
                        <a14:foregroundMark x1="45500" y1="70250" x2="34250" y2="30875"/>
                        <a14:foregroundMark x1="34250" y1="30875" x2="34500" y2="30250"/>
                        <a14:foregroundMark x1="7625" y1="53500" x2="6875" y2="48125"/>
                        <a14:foregroundMark x1="79500" y1="60500" x2="78000" y2="52250"/>
                        <a14:foregroundMark x1="78000" y1="52250" x2="65500" y2="27375"/>
                        <a14:foregroundMark x1="65500" y1="27375" x2="59625" y2="23000"/>
                        <a14:backgroundMark x1="6875" y1="42125" x2="6875" y2="42125"/>
                        <a14:backgroundMark x1="6375" y1="54250" x2="6375" y2="54250"/>
                        <a14:backgroundMark x1="6625" y1="59250" x2="6625" y2="59250"/>
                        <a14:backgroundMark x1="7250" y1="60000" x2="7000" y2="5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853" y="5287421"/>
            <a:ext cx="1130564" cy="113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0C97CFD-9FB1-BE41-8295-5A291ABF4E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371518" y="1211146"/>
            <a:ext cx="6120244" cy="3271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76F3EDC-37C4-415E-14DF-B3D699AA11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885586">
            <a:off x="14588078" y="1808177"/>
            <a:ext cx="5427526" cy="41658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10" descr="Trello Logo Slack Atlassian, trello transparent background PNG clipart |  HiClipart">
            <a:extLst>
              <a:ext uri="{FF2B5EF4-FFF2-40B4-BE49-F238E27FC236}">
                <a16:creationId xmlns:a16="http://schemas.microsoft.com/office/drawing/2014/main" id="{005334E9-9839-1770-08F5-326ED7051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0429" y1="37286" x2="36714" y2="44143"/>
                        <a14:foregroundMark x1="36714" y1="44143" x2="51143" y2="56429"/>
                        <a14:foregroundMark x1="51143" y1="56429" x2="61714" y2="42000"/>
                        <a14:foregroundMark x1="61714" y1="42000" x2="62571" y2="38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2968">
            <a:off x="-7912423" y="3988332"/>
            <a:ext cx="1586126" cy="1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lay OS A macOS Icon, GitHub Desktop, white cat on purple background icon  transparent background PNG clipart | HiClipart">
            <a:extLst>
              <a:ext uri="{FF2B5EF4-FFF2-40B4-BE49-F238E27FC236}">
                <a16:creationId xmlns:a16="http://schemas.microsoft.com/office/drawing/2014/main" id="{C96A3ABE-D40D-A87D-C866-E37DCD55B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250" b="92250" l="6875" r="91875">
                        <a14:foregroundMark x1="47625" y1="24125" x2="27000" y2="28000"/>
                        <a14:foregroundMark x1="27000" y1="28000" x2="31875" y2="63125"/>
                        <a14:foregroundMark x1="31875" y1="63125" x2="60500" y2="57000"/>
                        <a14:foregroundMark x1="60500" y1="57000" x2="40875" y2="62250"/>
                        <a14:foregroundMark x1="40875" y1="62250" x2="63250" y2="79750"/>
                        <a14:foregroundMark x1="63250" y1="79750" x2="41125" y2="84500"/>
                        <a14:foregroundMark x1="41125" y1="84500" x2="34250" y2="71875"/>
                        <a14:foregroundMark x1="34250" y1="71875" x2="63625" y2="79625"/>
                        <a14:foregroundMark x1="63625" y1="79625" x2="84250" y2="56625"/>
                        <a14:foregroundMark x1="84250" y1="56625" x2="78125" y2="31375"/>
                        <a14:foregroundMark x1="78125" y1="31375" x2="50125" y2="11750"/>
                        <a14:foregroundMark x1="50125" y1="11750" x2="37875" y2="13375"/>
                        <a14:foregroundMark x1="37875" y1="13375" x2="14500" y2="35875"/>
                        <a14:foregroundMark x1="14500" y1="35875" x2="8125" y2="45500"/>
                        <a14:foregroundMark x1="8125" y1="45500" x2="9875" y2="60375"/>
                        <a14:foregroundMark x1="9875" y1="60375" x2="23250" y2="79125"/>
                        <a14:foregroundMark x1="23250" y1="79125" x2="51500" y2="87000"/>
                        <a14:foregroundMark x1="51500" y1="87000" x2="73750" y2="80000"/>
                        <a14:foregroundMark x1="73750" y1="80000" x2="78500" y2="64250"/>
                        <a14:foregroundMark x1="78500" y1="64250" x2="76375" y2="44500"/>
                        <a14:foregroundMark x1="76375" y1="44500" x2="77375" y2="41875"/>
                        <a14:foregroundMark x1="91875" y1="53125" x2="53875" y2="44500"/>
                        <a14:foregroundMark x1="81250" y1="61875" x2="42500" y2="43000"/>
                        <a14:foregroundMark x1="71125" y1="66000" x2="32625" y2="36625"/>
                        <a14:foregroundMark x1="56875" y1="45750" x2="42750" y2="29750"/>
                        <a14:foregroundMark x1="71625" y1="43750" x2="46625" y2="31250"/>
                        <a14:foregroundMark x1="69625" y1="41500" x2="56125" y2="15125"/>
                        <a14:foregroundMark x1="56125" y1="15125" x2="50375" y2="9500"/>
                        <a14:foregroundMark x1="50375" y1="9500" x2="49625" y2="9250"/>
                        <a14:foregroundMark x1="38250" y1="89875" x2="46375" y2="90625"/>
                        <a14:foregroundMark x1="46375" y1="90625" x2="59250" y2="87625"/>
                        <a14:foregroundMark x1="59250" y1="87625" x2="61000" y2="85875"/>
                        <a14:foregroundMark x1="62750" y1="91625" x2="59500" y2="92250"/>
                        <a14:foregroundMark x1="45500" y1="70250" x2="34250" y2="30875"/>
                        <a14:foregroundMark x1="34250" y1="30875" x2="34500" y2="30250"/>
                        <a14:foregroundMark x1="7625" y1="53500" x2="6875" y2="48125"/>
                        <a14:foregroundMark x1="79500" y1="60500" x2="78000" y2="52250"/>
                        <a14:foregroundMark x1="78000" y1="52250" x2="65500" y2="27375"/>
                        <a14:foregroundMark x1="65500" y1="27375" x2="59625" y2="23000"/>
                        <a14:backgroundMark x1="6875" y1="42125" x2="6875" y2="42125"/>
                        <a14:backgroundMark x1="6375" y1="54250" x2="6375" y2="54250"/>
                        <a14:backgroundMark x1="6625" y1="59250" x2="6625" y2="59250"/>
                        <a14:backgroundMark x1="7250" y1="60000" x2="7000" y2="5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30">
            <a:off x="13723868" y="4846390"/>
            <a:ext cx="1130564" cy="113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970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284B00F1-A3B7-30F0-81DE-77A91767E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0435">
            <a:off x="5222393" y="4412584"/>
            <a:ext cx="2766340" cy="12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A4DD1A09-7F54-B67C-1414-AAD79FD8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7413">
            <a:off x="611142" y="3692859"/>
            <a:ext cx="2446296" cy="111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Kép 12" descr="A képen Animációs film, Animáció, képernyőkép, Videojáték-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44E3EFB-6626-3901-8500-7E57D3A8D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817">
            <a:off x="6629533" y="2690275"/>
            <a:ext cx="4537754" cy="2552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Kép 14" descr="A képen Animációs film, Animáció, rajzfilm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D256A70-2821-458F-C0A2-D1573F0C7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3560">
            <a:off x="1475567" y="1313948"/>
            <a:ext cx="4499150" cy="25307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B3B3D78E-8756-CE20-1A4D-5EAF23733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08" y="932693"/>
            <a:ext cx="6120244" cy="3271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90D5EF6-72C7-4D1B-12EC-D1E640C9E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85586">
            <a:off x="6043933" y="1783316"/>
            <a:ext cx="5427526" cy="41658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10" descr="Trello Logo Slack Atlassian, trello transparent background PNG clipart |  HiClipart">
            <a:extLst>
              <a:ext uri="{FF2B5EF4-FFF2-40B4-BE49-F238E27FC236}">
                <a16:creationId xmlns:a16="http://schemas.microsoft.com/office/drawing/2014/main" id="{892565C6-F4BE-F455-F51F-81551811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0429" y1="37286" x2="36714" y2="44143"/>
                        <a14:foregroundMark x1="36714" y1="44143" x2="51143" y2="56429"/>
                        <a14:foregroundMark x1="51143" y1="56429" x2="61714" y2="42000"/>
                        <a14:foregroundMark x1="61714" y1="42000" x2="62571" y2="38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2968">
            <a:off x="-51247" y="3732346"/>
            <a:ext cx="1586126" cy="1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lay OS A macOS Icon, GitHub Desktop, white cat on purple background icon  transparent background PNG clipart | HiClipart">
            <a:extLst>
              <a:ext uri="{FF2B5EF4-FFF2-40B4-BE49-F238E27FC236}">
                <a16:creationId xmlns:a16="http://schemas.microsoft.com/office/drawing/2014/main" id="{0A70F313-8988-FAEA-33AF-B58EF90BE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250" l="6875" r="91875">
                        <a14:foregroundMark x1="47625" y1="24125" x2="27000" y2="28000"/>
                        <a14:foregroundMark x1="27000" y1="28000" x2="31875" y2="63125"/>
                        <a14:foregroundMark x1="31875" y1="63125" x2="60500" y2="57000"/>
                        <a14:foregroundMark x1="60500" y1="57000" x2="40875" y2="62250"/>
                        <a14:foregroundMark x1="40875" y1="62250" x2="63250" y2="79750"/>
                        <a14:foregroundMark x1="63250" y1="79750" x2="41125" y2="84500"/>
                        <a14:foregroundMark x1="41125" y1="84500" x2="34250" y2="71875"/>
                        <a14:foregroundMark x1="34250" y1="71875" x2="63625" y2="79625"/>
                        <a14:foregroundMark x1="63625" y1="79625" x2="84250" y2="56625"/>
                        <a14:foregroundMark x1="84250" y1="56625" x2="78125" y2="31375"/>
                        <a14:foregroundMark x1="78125" y1="31375" x2="50125" y2="11750"/>
                        <a14:foregroundMark x1="50125" y1="11750" x2="37875" y2="13375"/>
                        <a14:foregroundMark x1="37875" y1="13375" x2="14500" y2="35875"/>
                        <a14:foregroundMark x1="14500" y1="35875" x2="8125" y2="45500"/>
                        <a14:foregroundMark x1="8125" y1="45500" x2="9875" y2="60375"/>
                        <a14:foregroundMark x1="9875" y1="60375" x2="23250" y2="79125"/>
                        <a14:foregroundMark x1="23250" y1="79125" x2="51500" y2="87000"/>
                        <a14:foregroundMark x1="51500" y1="87000" x2="73750" y2="80000"/>
                        <a14:foregroundMark x1="73750" y1="80000" x2="78500" y2="64250"/>
                        <a14:foregroundMark x1="78500" y1="64250" x2="76375" y2="44500"/>
                        <a14:foregroundMark x1="76375" y1="44500" x2="77375" y2="41875"/>
                        <a14:foregroundMark x1="91875" y1="53125" x2="53875" y2="44500"/>
                        <a14:foregroundMark x1="81250" y1="61875" x2="42500" y2="43000"/>
                        <a14:foregroundMark x1="71125" y1="66000" x2="32625" y2="36625"/>
                        <a14:foregroundMark x1="56875" y1="45750" x2="42750" y2="29750"/>
                        <a14:foregroundMark x1="71625" y1="43750" x2="46625" y2="31250"/>
                        <a14:foregroundMark x1="69625" y1="41500" x2="56125" y2="15125"/>
                        <a14:foregroundMark x1="56125" y1="15125" x2="50375" y2="9500"/>
                        <a14:foregroundMark x1="50375" y1="9500" x2="49625" y2="9250"/>
                        <a14:foregroundMark x1="38250" y1="89875" x2="46375" y2="90625"/>
                        <a14:foregroundMark x1="46375" y1="90625" x2="59250" y2="87625"/>
                        <a14:foregroundMark x1="59250" y1="87625" x2="61000" y2="85875"/>
                        <a14:foregroundMark x1="62750" y1="91625" x2="59500" y2="92250"/>
                        <a14:foregroundMark x1="45500" y1="70250" x2="34250" y2="30875"/>
                        <a14:foregroundMark x1="34250" y1="30875" x2="34500" y2="30250"/>
                        <a14:foregroundMark x1="7625" y1="53500" x2="6875" y2="48125"/>
                        <a14:foregroundMark x1="79500" y1="60500" x2="78000" y2="52250"/>
                        <a14:foregroundMark x1="78000" y1="52250" x2="65500" y2="27375"/>
                        <a14:foregroundMark x1="65500" y1="27375" x2="59625" y2="23000"/>
                        <a14:backgroundMark x1="6875" y1="42125" x2="6875" y2="42125"/>
                        <a14:backgroundMark x1="6375" y1="54250" x2="6375" y2="54250"/>
                        <a14:backgroundMark x1="6625" y1="59250" x2="6625" y2="59250"/>
                        <a14:backgroundMark x1="7250" y1="60000" x2="7000" y2="5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30">
            <a:off x="5148179" y="4931458"/>
            <a:ext cx="1130564" cy="113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FE897829-65C1-B41E-DF22-95636D91C9AC}"/>
              </a:ext>
            </a:extLst>
          </p:cNvPr>
          <p:cNvSpPr/>
          <p:nvPr/>
        </p:nvSpPr>
        <p:spPr>
          <a:xfrm>
            <a:off x="219142" y="-1073986"/>
            <a:ext cx="7370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Fejlesztői környezetek: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18F96B8F-DF60-BE2B-BB45-08F8F5130DA8}"/>
              </a:ext>
            </a:extLst>
          </p:cNvPr>
          <p:cNvSpPr/>
          <p:nvPr/>
        </p:nvSpPr>
        <p:spPr>
          <a:xfrm>
            <a:off x="219142" y="-1104709"/>
            <a:ext cx="6378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Eddigi eredmények: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8578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112A-7CF4-6A6D-597E-3CAEAFFE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DCF6E351-A066-E5EF-1B29-FF500AAAEA28}"/>
              </a:ext>
            </a:extLst>
          </p:cNvPr>
          <p:cNvSpPr/>
          <p:nvPr/>
        </p:nvSpPr>
        <p:spPr>
          <a:xfrm>
            <a:off x="227340" y="136935"/>
            <a:ext cx="6378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Eddigi eredmények: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Kép 8" descr="A képen Animációs film, Animáció, képernyőkép, Videojáték-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88ECAFA-8D2F-A647-7C48-514CA786E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817">
            <a:off x="6069583" y="2876814"/>
            <a:ext cx="5852172" cy="32918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Kép 6" descr="A képen Animációs film, Animáció, rajzfilm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FBF33CA-C849-B767-5B08-6926A7D40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3560">
            <a:off x="490462" y="1649350"/>
            <a:ext cx="5852172" cy="32918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3252CA08-24AB-96D0-A9ED-76F11B10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16000" y="1060265"/>
            <a:ext cx="6120244" cy="3271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84CAF7F-E6E3-AD2A-C850-CD1261594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85586">
            <a:off x="13503490" y="1932605"/>
            <a:ext cx="5427526" cy="41658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10" descr="Trello Logo Slack Atlassian, trello transparent background PNG clipart |  HiClipart">
            <a:extLst>
              <a:ext uri="{FF2B5EF4-FFF2-40B4-BE49-F238E27FC236}">
                <a16:creationId xmlns:a16="http://schemas.microsoft.com/office/drawing/2014/main" id="{E3F4D276-613F-3CE0-C97F-CED396AA1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0429" y1="37286" x2="36714" y2="44143"/>
                        <a14:foregroundMark x1="36714" y1="44143" x2="51143" y2="56429"/>
                        <a14:foregroundMark x1="51143" y1="56429" x2="61714" y2="42000"/>
                        <a14:foregroundMark x1="61714" y1="42000" x2="62571" y2="38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2968">
            <a:off x="-7611355" y="3859918"/>
            <a:ext cx="1586126" cy="1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lay OS A macOS Icon, GitHub Desktop, white cat on purple background icon  transparent background PNG clipart | HiClipart">
            <a:extLst>
              <a:ext uri="{FF2B5EF4-FFF2-40B4-BE49-F238E27FC236}">
                <a16:creationId xmlns:a16="http://schemas.microsoft.com/office/drawing/2014/main" id="{01DC99A9-D0F0-B57F-D2B8-24519D360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50" b="92250" l="6875" r="91875">
                        <a14:foregroundMark x1="47625" y1="24125" x2="27000" y2="28000"/>
                        <a14:foregroundMark x1="27000" y1="28000" x2="31875" y2="63125"/>
                        <a14:foregroundMark x1="31875" y1="63125" x2="60500" y2="57000"/>
                        <a14:foregroundMark x1="60500" y1="57000" x2="40875" y2="62250"/>
                        <a14:foregroundMark x1="40875" y1="62250" x2="63250" y2="79750"/>
                        <a14:foregroundMark x1="63250" y1="79750" x2="41125" y2="84500"/>
                        <a14:foregroundMark x1="41125" y1="84500" x2="34250" y2="71875"/>
                        <a14:foregroundMark x1="34250" y1="71875" x2="63625" y2="79625"/>
                        <a14:foregroundMark x1="63625" y1="79625" x2="84250" y2="56625"/>
                        <a14:foregroundMark x1="84250" y1="56625" x2="78125" y2="31375"/>
                        <a14:foregroundMark x1="78125" y1="31375" x2="50125" y2="11750"/>
                        <a14:foregroundMark x1="50125" y1="11750" x2="37875" y2="13375"/>
                        <a14:foregroundMark x1="37875" y1="13375" x2="14500" y2="35875"/>
                        <a14:foregroundMark x1="14500" y1="35875" x2="8125" y2="45500"/>
                        <a14:foregroundMark x1="8125" y1="45500" x2="9875" y2="60375"/>
                        <a14:foregroundMark x1="9875" y1="60375" x2="23250" y2="79125"/>
                        <a14:foregroundMark x1="23250" y1="79125" x2="51500" y2="87000"/>
                        <a14:foregroundMark x1="51500" y1="87000" x2="73750" y2="80000"/>
                        <a14:foregroundMark x1="73750" y1="80000" x2="78500" y2="64250"/>
                        <a14:foregroundMark x1="78500" y1="64250" x2="76375" y2="44500"/>
                        <a14:foregroundMark x1="76375" y1="44500" x2="77375" y2="41875"/>
                        <a14:foregroundMark x1="91875" y1="53125" x2="53875" y2="44500"/>
                        <a14:foregroundMark x1="81250" y1="61875" x2="42500" y2="43000"/>
                        <a14:foregroundMark x1="71125" y1="66000" x2="32625" y2="36625"/>
                        <a14:foregroundMark x1="56875" y1="45750" x2="42750" y2="29750"/>
                        <a14:foregroundMark x1="71625" y1="43750" x2="46625" y2="31250"/>
                        <a14:foregroundMark x1="69625" y1="41500" x2="56125" y2="15125"/>
                        <a14:foregroundMark x1="56125" y1="15125" x2="50375" y2="9500"/>
                        <a14:foregroundMark x1="50375" y1="9500" x2="49625" y2="9250"/>
                        <a14:foregroundMark x1="38250" y1="89875" x2="46375" y2="90625"/>
                        <a14:foregroundMark x1="46375" y1="90625" x2="59250" y2="87625"/>
                        <a14:foregroundMark x1="59250" y1="87625" x2="61000" y2="85875"/>
                        <a14:foregroundMark x1="62750" y1="91625" x2="59500" y2="92250"/>
                        <a14:foregroundMark x1="45500" y1="70250" x2="34250" y2="30875"/>
                        <a14:foregroundMark x1="34250" y1="30875" x2="34500" y2="30250"/>
                        <a14:foregroundMark x1="7625" y1="53500" x2="6875" y2="48125"/>
                        <a14:foregroundMark x1="79500" y1="60500" x2="78000" y2="52250"/>
                        <a14:foregroundMark x1="78000" y1="52250" x2="65500" y2="27375"/>
                        <a14:foregroundMark x1="65500" y1="27375" x2="59625" y2="23000"/>
                        <a14:backgroundMark x1="6875" y1="42125" x2="6875" y2="42125"/>
                        <a14:backgroundMark x1="6375" y1="54250" x2="6375" y2="54250"/>
                        <a14:backgroundMark x1="6625" y1="59250" x2="6625" y2="59250"/>
                        <a14:backgroundMark x1="7250" y1="60000" x2="7000" y2="5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30">
            <a:off x="12607736" y="5080747"/>
            <a:ext cx="1130564" cy="113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7F6693BB-54BE-9BEC-304A-F95BD29B4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7413">
            <a:off x="-754140" y="4875581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MP Graphic design editing Logo, gimp, graphic Design png | PNGEgg">
            <a:extLst>
              <a:ext uri="{FF2B5EF4-FFF2-40B4-BE49-F238E27FC236}">
                <a16:creationId xmlns:a16="http://schemas.microsoft.com/office/drawing/2014/main" id="{12B7C2C5-F528-294B-AFBC-6B0E6D82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1333" y1="29756" x2="45222" y2="30732"/>
                        <a14:foregroundMark x1="45222" y1="30732" x2="43222" y2="42439"/>
                        <a14:foregroundMark x1="43222" y1="42439" x2="54000" y2="31951"/>
                        <a14:foregroundMark x1="54000" y1="31951" x2="48444" y2="32439"/>
                        <a14:foregroundMark x1="48444" y1="32439" x2="54444" y2="35610"/>
                        <a14:foregroundMark x1="51222" y1="30488" x2="45556" y2="26341"/>
                        <a14:foregroundMark x1="49128" y1="27103" x2="45222" y2="29024"/>
                        <a14:foregroundMark x1="45778" y1="32927" x2="50510" y2="26991"/>
                        <a14:foregroundMark x1="46775" y1="26285" x2="46444" y2="26341"/>
                        <a14:foregroundMark x1="52323" y1="24276" x2="52444" y2="24146"/>
                        <a14:foregroundMark x1="47222" y1="29756" x2="49738" y2="27053"/>
                        <a14:foregroundMark x1="52444" y1="24146" x2="53333" y2="25854"/>
                        <a14:foregroundMark x1="46787" y1="26323" x2="45000" y2="26829"/>
                        <a14:foregroundMark x1="45000" y1="26829" x2="44667" y2="28293"/>
                        <a14:foregroundMark x1="47111" y1="30000" x2="49473" y2="27075"/>
                        <a14:foregroundMark x1="43111" y1="37805" x2="34111" y2="37317"/>
                        <a14:foregroundMark x1="34111" y1="37317" x2="33000" y2="35854"/>
                        <a14:foregroundMark x1="47222" y1="25122" x2="50889" y2="24390"/>
                        <a14:foregroundMark x1="51444" y1="24146" x2="48889" y2="24146"/>
                        <a14:foregroundMark x1="48444" y1="24390" x2="50667" y2="23171"/>
                        <a14:foregroundMark x1="51556" y1="24634" x2="46667" y2="26829"/>
                        <a14:backgroundMark x1="51778" y1="22439" x2="51416" y2="22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0435">
            <a:off x="4230408" y="5199890"/>
            <a:ext cx="3382453" cy="15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246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FA377-60A4-19BB-7A60-EF67B47B9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A képen Animációs film, Animáció, képernyőkép, Videojáték-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2C0DA02-866C-CB64-5016-E7D4ECB11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817">
            <a:off x="3638898" y="1708202"/>
            <a:ext cx="5852172" cy="32918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Kép 6" descr="A képen Animációs film, Animáció, rajzfilm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F8419F7-2BC0-4BFC-B0A9-30AE51F05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20" y="644812"/>
            <a:ext cx="9633114" cy="5418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40557AB1-59AD-A6DF-B9D8-9C7BA96BF345}"/>
              </a:ext>
            </a:extLst>
          </p:cNvPr>
          <p:cNvSpPr/>
          <p:nvPr/>
        </p:nvSpPr>
        <p:spPr>
          <a:xfrm>
            <a:off x="179446" y="-1134610"/>
            <a:ext cx="6378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Eddigi eredmények:</a:t>
            </a:r>
            <a:endParaRPr lang="hu-HU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506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Vörös–lila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Office-téma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Zoltán Arany</dc:creator>
  <cp:revision>1</cp:revision>
  <dcterms:created xsi:type="dcterms:W3CDTF">2025-11-11T20:05:12Z</dcterms:created>
  <dcterms:modified xsi:type="dcterms:W3CDTF">2025-11-14T22:13:52Z</dcterms:modified>
</cp:coreProperties>
</file>